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40160"/>
          </a:xfrm>
          <a:noFill/>
          <a:ln w="12700"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r>
              <a:rPr lang="ru-RU" dirty="0" smtClean="0">
                <a:ln w="12700">
                  <a:solidFill>
                    <a:srgbClr val="FFFF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2 апреля                    10.00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700" dirty="0" smtClean="0">
                <a:ln w="6350">
                  <a:solidFill>
                    <a:srgbClr val="FFFF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Районный центр досуга</a:t>
            </a:r>
            <a: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ln w="19050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dirty="0" smtClean="0">
                <a:ln w="19050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848872" cy="4752528"/>
          </a:xfrm>
          <a:ln w="3175">
            <a:noFill/>
          </a:ln>
        </p:spPr>
        <p:txBody>
          <a:bodyPr>
            <a:normAutofit fontScale="92500" lnSpcReduction="20000"/>
          </a:bodyPr>
          <a:lstStyle/>
          <a:p>
            <a:r>
              <a:rPr lang="ru-RU" sz="3000" b="1" dirty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Ф</a:t>
            </a:r>
            <a:r>
              <a:rPr lang="ru-RU" sz="3000" b="1" dirty="0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естиваль</a:t>
            </a:r>
          </a:p>
          <a:p>
            <a:r>
              <a:rPr lang="ru-RU" sz="3000" b="1" dirty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т</a:t>
            </a:r>
            <a:r>
              <a:rPr lang="ru-RU" sz="3000" b="1" dirty="0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ворчества детей и молодежи </a:t>
            </a:r>
          </a:p>
          <a:p>
            <a:r>
              <a:rPr lang="ru-RU" sz="7800" b="1" i="1" dirty="0" smtClean="0">
                <a:ln w="19050">
                  <a:solidFill>
                    <a:srgbClr val="FFFF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«Восходящая звезда»</a:t>
            </a:r>
          </a:p>
          <a:p>
            <a:endParaRPr lang="ru-RU" sz="4800" dirty="0"/>
          </a:p>
          <a:p>
            <a:endParaRPr lang="ru-RU" sz="4800" dirty="0" smtClean="0"/>
          </a:p>
          <a:p>
            <a:pPr algn="r"/>
            <a:r>
              <a:rPr lang="ru-RU" sz="2600" i="1" dirty="0" smtClean="0">
                <a:solidFill>
                  <a:srgbClr val="FFFF00"/>
                </a:solidFill>
                <a:latin typeface="Arial Black" pitchFamily="34" charset="0"/>
              </a:rPr>
              <a:t>Вход свободный</a:t>
            </a:r>
            <a:endParaRPr lang="ru-RU" sz="2600" i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34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2 апреля                    10.00 Районный центр досуга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апреля                    10.00 Районный центр досуга</dc:title>
  <dc:creator>админ</dc:creator>
  <cp:lastModifiedBy>админ</cp:lastModifiedBy>
  <cp:revision>4</cp:revision>
  <dcterms:created xsi:type="dcterms:W3CDTF">2023-03-30T05:53:14Z</dcterms:created>
  <dcterms:modified xsi:type="dcterms:W3CDTF">2023-03-30T06:33:26Z</dcterms:modified>
</cp:coreProperties>
</file>