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2" r:id="rId7"/>
    <p:sldId id="261" r:id="rId8"/>
    <p:sldId id="268" r:id="rId9"/>
    <p:sldId id="267" r:id="rId10"/>
    <p:sldId id="266" r:id="rId11"/>
    <p:sldId id="265" r:id="rId12"/>
    <p:sldId id="269" r:id="rId13"/>
    <p:sldId id="270" r:id="rId14"/>
    <p:sldId id="271" r:id="rId15"/>
    <p:sldId id="272" r:id="rId16"/>
    <p:sldId id="273" r:id="rId17"/>
    <p:sldId id="274" r:id="rId18"/>
    <p:sldId id="278" r:id="rId19"/>
    <p:sldId id="277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447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95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3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1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70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514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811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20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91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217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788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1916E-D96D-43A4-9CE6-1DAA3DD5AA36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9AFA2-413A-4195-A7E5-7638E21FD9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54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y.mail.ru/mail/tg.pozitiv/video/_myvideo/5.html?related_deep=1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rcdabri@gmail.com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4177" y="541007"/>
            <a:ext cx="676531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Муниципальное казённое учреждение культуры</a:t>
            </a:r>
          </a:p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«Районный центр досуга»</a:t>
            </a:r>
          </a:p>
          <a:p>
            <a:pPr algn="ctr"/>
            <a:r>
              <a:rPr lang="ru-RU" sz="2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Макарьевского</a:t>
            </a:r>
            <a:r>
              <a:rPr lang="ru-RU" sz="2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 муниципального района </a:t>
            </a:r>
          </a:p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Костромской области</a:t>
            </a:r>
            <a:endParaRPr lang="ru-RU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0201" y="2478448"/>
            <a:ext cx="79315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Развлекательная игра</a:t>
            </a:r>
          </a:p>
          <a:p>
            <a:pPr algn="ctr"/>
            <a:r>
              <a:rPr lang="ru-RU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«Шиворот-навыворот»</a:t>
            </a:r>
            <a:endParaRPr lang="ru-RU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1575" y="5719020"/>
            <a:ext cx="630615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Над программой работала: методист О.С. Шелудченко</a:t>
            </a:r>
            <a:endParaRPr lang="ru-RU" sz="2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9" name="Неизвестен - классическая для презент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848" y="57190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2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62583" y="794503"/>
            <a:ext cx="5704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3 конкурс: «ИГРА»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34704" y="1816630"/>
            <a:ext cx="956045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Перед вами будет несколько вопросов.</a:t>
            </a:r>
          </a:p>
          <a:p>
            <a:r>
              <a:rPr lang="ru-RU" sz="2800" dirty="0" smtClean="0"/>
              <a:t>Ваша задача зачитать вслух вопрос и отвечать не раздумывая,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о соблюдать при этом два правила.</a:t>
            </a:r>
          </a:p>
          <a:p>
            <a:r>
              <a:rPr lang="ru-RU" sz="2800" dirty="0" smtClean="0"/>
              <a:t>На вопрос нужно отвечать только словами «Да» или «Нет». Обязательно ответ подтверждать движением головы, как это делают болгары: наоборот. 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Говорим «Да», а киваем головой – «нет». Говорим «Нет», головой соответственно киваем – «Да».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265266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2573" y="328151"/>
            <a:ext cx="9626853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 Во время еды вы часто читаете?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Любите ли вы рассматривать людей?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Вы любите танцевать?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Вы ведете ежедневник?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 Вы получаете двойки?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Спать по утрам любите долго?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   Вы тишину любите?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Вы сегодня завтракали?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   Своему внешнему виду много времени уделяете?</a:t>
            </a: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 Любите ли вы пугать?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33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3809" y="486685"/>
            <a:ext cx="7104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4 конкурс: «Наоборот»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3097" y="1410015"/>
            <a:ext cx="7767126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Вам необходимо к каждому слову </a:t>
            </a:r>
          </a:p>
          <a:p>
            <a:pPr algn="ctr"/>
            <a:r>
              <a:rPr lang="ru-RU" sz="4000" dirty="0" smtClean="0"/>
              <a:t>подставить антоним.</a:t>
            </a:r>
          </a:p>
          <a:p>
            <a:pPr algn="ctr"/>
            <a:r>
              <a:rPr lang="ru-RU" sz="4000" dirty="0" smtClean="0"/>
              <a:t>Каждая команда выполняет </a:t>
            </a:r>
          </a:p>
          <a:p>
            <a:pPr algn="ctr"/>
            <a:r>
              <a:rPr lang="ru-RU" sz="4000" dirty="0" smtClean="0"/>
              <a:t>это задание на своём листе.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200" dirty="0" smtClean="0"/>
              <a:t>(учитывается правильность и быстрота)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114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778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8810" y="890433"/>
            <a:ext cx="1796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начало</a:t>
            </a:r>
            <a:r>
              <a:rPr lang="ru-RU" sz="3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99086" y="1442694"/>
            <a:ext cx="2515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маленький</a:t>
            </a:r>
            <a:r>
              <a:rPr lang="ru-RU" sz="3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8810" y="2067384"/>
            <a:ext cx="2096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молодой</a:t>
            </a:r>
            <a:r>
              <a:rPr lang="ru-RU" sz="3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99085" y="2702459"/>
            <a:ext cx="2176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правда</a:t>
            </a:r>
            <a:r>
              <a:rPr lang="ru-RU" sz="3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938" y="3244334"/>
            <a:ext cx="217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широкий</a:t>
            </a:r>
            <a:r>
              <a:rPr lang="ru-RU" sz="3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54000" y="3857442"/>
            <a:ext cx="2507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медленный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29886" y="4452972"/>
            <a:ext cx="1803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смелый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106203" y="919474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пустой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106203" y="1413653"/>
            <a:ext cx="1526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левый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973737" y="2068182"/>
            <a:ext cx="20201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красный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101393" y="2722711"/>
            <a:ext cx="1808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мягкий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093530" y="3334222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горе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973737" y="3876009"/>
            <a:ext cx="13756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ано -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949680" y="4417796"/>
            <a:ext cx="2044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высокий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025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9292" y="368991"/>
            <a:ext cx="5725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5 конкурс: «Блиц»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2767" y="2211889"/>
            <a:ext cx="843865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Ваша задача ответить на вопросы.</a:t>
            </a:r>
          </a:p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Ответы записываем на листочках</a:t>
            </a:r>
            <a:endParaRPr lang="ru-RU" sz="4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(учитывается правильность и быстрота)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698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8309" y="797510"/>
            <a:ext cx="103390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1.              -   как называют человека, проехавшего без билета в транспорте </a:t>
            </a:r>
          </a:p>
          <a:p>
            <a:r>
              <a:rPr lang="ru-RU" sz="2400" b="1" dirty="0" smtClean="0"/>
              <a:t>2.	-   человек, который все время за всеми повторяет чужие слова </a:t>
            </a:r>
          </a:p>
          <a:p>
            <a:r>
              <a:rPr lang="ru-RU" sz="2400" b="1" dirty="0" smtClean="0"/>
              <a:t>3.	-   человек, который постоянно кривляется и гримасничает </a:t>
            </a:r>
          </a:p>
          <a:p>
            <a:r>
              <a:rPr lang="ru-RU" sz="2400" b="1" dirty="0" smtClean="0"/>
              <a:t>4.	-   кто обычно наступает на ногу </a:t>
            </a:r>
          </a:p>
          <a:p>
            <a:r>
              <a:rPr lang="ru-RU" sz="2400" b="1" dirty="0" smtClean="0"/>
              <a:t>5.	-   человек, который любит очень много спать </a:t>
            </a:r>
          </a:p>
          <a:p>
            <a:r>
              <a:rPr lang="ru-RU" sz="2400" b="1" dirty="0" smtClean="0"/>
              <a:t>6.	-   человек, который любит очень много есть </a:t>
            </a:r>
          </a:p>
          <a:p>
            <a:r>
              <a:rPr lang="ru-RU" sz="2400" b="1" dirty="0" smtClean="0"/>
              <a:t>7.	-   как называют человека, который бьет мячом мимо ворот </a:t>
            </a:r>
          </a:p>
          <a:p>
            <a:r>
              <a:rPr lang="ru-RU" sz="2400" b="1" dirty="0" smtClean="0"/>
              <a:t>8.	-   как говорят о человеке, у которого отсутствует музыкальный слух</a:t>
            </a:r>
          </a:p>
          <a:p>
            <a:r>
              <a:rPr lang="ru-RU" sz="2400" b="1" dirty="0" smtClean="0"/>
              <a:t>9.	-    как говорят о человеке, у которого очень много денег </a:t>
            </a:r>
          </a:p>
          <a:p>
            <a:pPr marL="342900" indent="-342900">
              <a:buAutoNum type="arabicPeriod" startAt="10"/>
            </a:pPr>
            <a:r>
              <a:rPr lang="ru-RU" sz="2400" b="1" dirty="0" smtClean="0"/>
              <a:t>        -  как говорят о человеке, который любит все преувеличивать </a:t>
            </a:r>
          </a:p>
          <a:p>
            <a:pPr marL="342900" indent="-342900">
              <a:buAutoNum type="arabicPeriod" startAt="10"/>
            </a:pPr>
            <a:r>
              <a:rPr lang="ru-RU" sz="2400" b="1" dirty="0" smtClean="0"/>
              <a:t> 	-  человек, о котором говорят «у него язык без костей» </a:t>
            </a:r>
          </a:p>
          <a:p>
            <a:r>
              <a:rPr lang="ru-RU" sz="2400" b="1" dirty="0" smtClean="0"/>
              <a:t>12.	– как называют человека, который любит бить баклуши </a:t>
            </a:r>
          </a:p>
          <a:p>
            <a:r>
              <a:rPr lang="ru-RU" sz="2400" b="1" dirty="0" smtClean="0"/>
              <a:t>13.	-  как говорят о человеке, который мухи не обидит  </a:t>
            </a:r>
          </a:p>
          <a:p>
            <a:r>
              <a:rPr lang="ru-RU" sz="2400" b="1" dirty="0" smtClean="0"/>
              <a:t>14.	-  как называют человека, который ест много сладкого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7025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0415" y="513846"/>
            <a:ext cx="8153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6 конкурс: «Фигли-Мигли»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4629" y="2272421"/>
            <a:ext cx="93788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В этом конкурсе участвуют капитаны команд.</a:t>
            </a:r>
          </a:p>
          <a:p>
            <a:pPr algn="ctr"/>
            <a:r>
              <a:rPr lang="ru-RU" sz="3600" b="1" dirty="0" smtClean="0"/>
              <a:t>Ваша задача прослушать </a:t>
            </a:r>
          </a:p>
          <a:p>
            <a:pPr algn="ctr"/>
            <a:r>
              <a:rPr lang="ru-RU" sz="3600" b="1" dirty="0" smtClean="0"/>
              <a:t>и угадать песню перевёртыш.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96054" y="4538826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hlinkClick r:id="rId3"/>
              </a:rPr>
              <a:t>https://my.mail.ru/mail/tg.pozitiv/video/_myvideo/5.html?related_deep=1</a:t>
            </a:r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492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35712" y="531953"/>
            <a:ext cx="7720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7 конкурс «На смекалку»</a:t>
            </a:r>
            <a:endParaRPr lang="ru-RU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5740" y="2068717"/>
            <a:ext cx="865531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/>
              <a:t>Ваша задача написать </a:t>
            </a:r>
          </a:p>
          <a:p>
            <a:pPr algn="ctr"/>
            <a:r>
              <a:rPr lang="ru-RU" sz="4400" b="1" dirty="0" smtClean="0"/>
              <a:t>на своих листах правильный ответ</a:t>
            </a:r>
          </a:p>
          <a:p>
            <a:pPr algn="ctr"/>
            <a:endParaRPr lang="ru-RU" sz="4400" b="1" dirty="0"/>
          </a:p>
          <a:p>
            <a:pPr algn="ctr"/>
            <a:r>
              <a:rPr lang="ru-RU" sz="3600" b="1" dirty="0" smtClean="0"/>
              <a:t>(учитывается правильность и быстрота)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3317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1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091" y="642431"/>
            <a:ext cx="1068205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Молодцы ребята!</a:t>
            </a:r>
          </a:p>
          <a:p>
            <a:pPr algn="ctr"/>
            <a:r>
              <a:rPr lang="ru-RU" sz="3200" dirty="0" smtClean="0"/>
              <a:t>Я вас поздравляю с успешным прохождением всех конкурсов,</a:t>
            </a:r>
          </a:p>
          <a:p>
            <a:pPr algn="ctr"/>
            <a:r>
              <a:rPr lang="ru-RU" sz="3200" dirty="0" smtClean="0"/>
              <a:t>Далее ваша задача подписать на листочках</a:t>
            </a:r>
          </a:p>
          <a:p>
            <a:pPr algn="ctr"/>
            <a:r>
              <a:rPr lang="ru-RU" sz="3200" dirty="0" smtClean="0"/>
              <a:t> название вашей команды,</a:t>
            </a:r>
          </a:p>
          <a:p>
            <a:pPr algn="ctr"/>
            <a:r>
              <a:rPr lang="ru-RU" sz="3200" dirty="0" smtClean="0"/>
              <a:t> сфотографировать ваши листочки с ответами </a:t>
            </a:r>
          </a:p>
          <a:p>
            <a:pPr algn="ctr"/>
            <a:r>
              <a:rPr lang="ru-RU" sz="3200" dirty="0" smtClean="0"/>
              <a:t>и прислать эти фото на электронную почту: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4648" y="4458102"/>
            <a:ext cx="682590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smtClean="0">
                <a:solidFill>
                  <a:srgbClr val="93969B"/>
                </a:solidFill>
                <a:latin typeface="Arial" panose="020B0604020202020204" pitchFamily="34" charset="0"/>
                <a:hlinkClick r:id="rId3"/>
              </a:rPr>
              <a:t>rcdabri@gmail.com</a:t>
            </a:r>
            <a:endParaRPr lang="ru-RU" sz="6000" dirty="0" smtClean="0">
              <a:solidFill>
                <a:srgbClr val="93969B"/>
              </a:solidFill>
              <a:latin typeface="Arial" panose="020B0604020202020204" pitchFamily="34" charset="0"/>
            </a:endParaRPr>
          </a:p>
          <a:p>
            <a:pPr algn="ctr"/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9606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2239" y="1809412"/>
            <a:ext cx="9690730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Цель: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развивать у воспитанников творчество; </a:t>
            </a:r>
          </a:p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помогать </a:t>
            </a:r>
            <a:r>
              <a:rPr lang="ru-RU" sz="36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чустовать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себя дружной командой; </a:t>
            </a:r>
          </a:p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воспитывать доброе чувство юмора и </a:t>
            </a:r>
          </a:p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умение радоваться друг за </a:t>
            </a:r>
            <a:r>
              <a:rPr lang="ru-RU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руга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0351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03296" y="1962400"/>
            <a:ext cx="814838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Спасибо за участие!</a:t>
            </a:r>
          </a:p>
          <a:p>
            <a:pPr algn="ctr"/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До новых встреч!</a:t>
            </a:r>
            <a:endParaRPr lang="ru-RU" sz="72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39744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7897" y="1516084"/>
            <a:ext cx="1029379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Дорогие ребята и уважаемые взрослые! В самоизоляции можно проводить время по - разному.  И один из способов отдохнуть и отвлечься от школьного обучения это окунуться в мир игры!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12431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8570" y="1256231"/>
            <a:ext cx="10474859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 что ребята, вы готовы поиграть в очень интересную игру? Тогда приступим….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Делимся на две команды…… И будем делать всё наоборот. 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Будем сочинять небылицы, шутить и фантазировать. 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самое главное не забываем громко смеяться!!!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Сегодня это обязательное условие нашего мероприятия.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оценивать выполнение ваших заданий будет самое справедливое, самое неподкупное,</a:t>
            </a:r>
          </a:p>
          <a:p>
            <a:pPr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амое очаровательное жюри в лице ваших воспитателей.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4866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5662" y="1443841"/>
            <a:ext cx="9020675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chemeClr val="tx1"/>
                </a:solidFill>
              </a:rPr>
              <a:t>Для того чтобы начать наши конкурсы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chemeClr val="tx1"/>
                </a:solidFill>
              </a:rPr>
              <a:t> вам необходимо взять на каждую команду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3600" b="1" cap="none" spc="0" dirty="0" smtClean="0">
                <a:ln w="0"/>
                <a:solidFill>
                  <a:schemeClr val="tx1"/>
                </a:solidFill>
              </a:rPr>
              <a:t> по чистому листу А4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3600" b="1" dirty="0">
                <a:ln w="0"/>
              </a:rPr>
              <a:t>п</a:t>
            </a:r>
            <a:r>
              <a:rPr lang="ru-RU" sz="3600" b="1" dirty="0" smtClean="0">
                <a:ln w="0"/>
              </a:rPr>
              <a:t>о шариковой ручке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3600" b="1" dirty="0">
                <a:ln w="0"/>
              </a:rPr>
              <a:t>и</a:t>
            </a:r>
            <a:r>
              <a:rPr lang="ru-RU" sz="3600" b="1" cap="none" spc="0" dirty="0" smtClean="0">
                <a:ln w="0"/>
                <a:solidFill>
                  <a:schemeClr val="tx1"/>
                </a:solidFill>
              </a:rPr>
              <a:t> определить капитана команды</a:t>
            </a:r>
          </a:p>
          <a:p>
            <a:pPr algn="ctr"/>
            <a:endParaRPr lang="ru-RU" sz="3600" b="1" dirty="0">
              <a:ln w="0"/>
            </a:endParaRPr>
          </a:p>
          <a:p>
            <a:pPr algn="ctr"/>
            <a:r>
              <a:rPr lang="ru-RU" sz="3600" b="1" cap="none" spc="0" dirty="0" smtClean="0">
                <a:ln w="0"/>
                <a:solidFill>
                  <a:schemeClr val="tx1"/>
                </a:solidFill>
              </a:rPr>
              <a:t>Готовы? Тогда мы начинаем!!!</a:t>
            </a:r>
            <a:endParaRPr lang="ru-RU" sz="3600" b="1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936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9580" y="767343"/>
            <a:ext cx="84016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 конкурс    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«Подвох»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5786" y="2095878"/>
            <a:ext cx="969656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/>
              <a:t>Вам предлагаются ребусы, </a:t>
            </a:r>
          </a:p>
          <a:p>
            <a:pPr algn="ctr"/>
            <a:r>
              <a:rPr lang="ru-RU" sz="4400" b="1" dirty="0" smtClean="0"/>
              <a:t>несколько изображений.</a:t>
            </a:r>
          </a:p>
          <a:p>
            <a:pPr algn="ctr"/>
            <a:r>
              <a:rPr lang="ru-RU" sz="4400" b="1" dirty="0" smtClean="0"/>
              <a:t>Ваша задача – решить все ребусы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ru-RU" sz="4400" dirty="0" smtClean="0"/>
              <a:t>(учитывается правильность и быстрота)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861321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502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81566" y="866931"/>
            <a:ext cx="6047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 конкурс: «Зигзаг»</a:t>
            </a:r>
            <a:endParaRPr lang="ru-RU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159" y="2228671"/>
            <a:ext cx="899098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Вам необходимо прочесть скороговорку так,</a:t>
            </a:r>
          </a:p>
          <a:p>
            <a:pPr algn="ctr"/>
            <a:r>
              <a:rPr lang="ru-RU" sz="3600" dirty="0" smtClean="0"/>
              <a:t> как написано и наоборот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3600" dirty="0" smtClean="0"/>
              <a:t>участвуют командиры команд</a:t>
            </a:r>
          </a:p>
          <a:p>
            <a:pPr algn="ctr"/>
            <a:endParaRPr lang="ru-RU" sz="3600" dirty="0"/>
          </a:p>
          <a:p>
            <a:pPr algn="ctr"/>
            <a:r>
              <a:rPr lang="ru-RU" sz="2800" dirty="0" smtClean="0"/>
              <a:t>(Ваша задача по очереди зачитать скороговорки</a:t>
            </a:r>
          </a:p>
          <a:p>
            <a:pPr algn="ctr"/>
            <a:r>
              <a:rPr lang="ru-RU" sz="2800" dirty="0" smtClean="0"/>
              <a:t>учитывается правильность чтения и быстрота)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383347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22629" y="1274557"/>
            <a:ext cx="10818891" cy="364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Тася</a:t>
            </a:r>
            <a:r>
              <a:rPr lang="ru-RU" sz="4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таксой искали такси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Хвала халве, хвалю халву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Похвала похвале, похвалю похвалу</a:t>
            </a:r>
            <a:endParaRPr lang="ru-RU" sz="4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240"/>
              </a:spcBef>
              <a:spcAft>
                <a:spcPts val="24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4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Шакал шагал, шакал скакал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3994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529</Words>
  <Application>Microsoft Office PowerPoint</Application>
  <PresentationFormat>Широкоэкранный</PresentationFormat>
  <Paragraphs>118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2020-11-06T08:53:50Z</dcterms:created>
  <dcterms:modified xsi:type="dcterms:W3CDTF">2020-11-06T14:20:23Z</dcterms:modified>
</cp:coreProperties>
</file>