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319" r:id="rId2"/>
    <p:sldId id="257" r:id="rId3"/>
    <p:sldId id="324" r:id="rId4"/>
    <p:sldId id="332" r:id="rId5"/>
    <p:sldId id="331" r:id="rId6"/>
    <p:sldId id="330" r:id="rId7"/>
    <p:sldId id="329" r:id="rId8"/>
    <p:sldId id="290" r:id="rId9"/>
    <p:sldId id="336" r:id="rId10"/>
    <p:sldId id="335" r:id="rId11"/>
    <p:sldId id="334" r:id="rId12"/>
    <p:sldId id="333" r:id="rId13"/>
    <p:sldId id="296" r:id="rId14"/>
    <p:sldId id="341" r:id="rId15"/>
    <p:sldId id="344" r:id="rId16"/>
    <p:sldId id="343" r:id="rId17"/>
    <p:sldId id="342" r:id="rId18"/>
    <p:sldId id="295" r:id="rId19"/>
    <p:sldId id="340" r:id="rId20"/>
    <p:sldId id="339" r:id="rId21"/>
    <p:sldId id="338" r:id="rId22"/>
    <p:sldId id="337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33"/>
    <a:srgbClr val="800000"/>
    <a:srgbClr val="000099"/>
    <a:srgbClr val="007635"/>
    <a:srgbClr val="3366CC"/>
    <a:srgbClr val="7A5100"/>
    <a:srgbClr val="BEAA12"/>
    <a:srgbClr val="264B96"/>
    <a:srgbClr val="70578F"/>
    <a:srgbClr val="FFA3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1686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D92C68-0BA9-466F-A2A3-EB3FBB1D9B30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FCDCDD-67A1-46FF-9990-AED9016F07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53597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1747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dirty="0" smtClean="0"/>
          </a:p>
        </p:txBody>
      </p:sp>
      <p:sp>
        <p:nvSpPr>
          <p:cNvPr id="31748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/>
            <a:fld id="{63F12487-6E5C-4DE8-99B2-9AD0B7F1266C}" type="slidenum">
              <a:rPr lang="ru-RU"/>
              <a:pPr eaLnBrk="1" hangingPunct="1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20160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/>
            <a:fld id="{C41EC311-278C-4822-AF51-E67CCE3CFCDE}" type="slidenum">
              <a:rPr lang="ru-RU"/>
              <a:pPr eaLnBrk="1" hangingPunct="1"/>
              <a:t>2</a:t>
            </a:fld>
            <a:endParaRPr lang="ru-RU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18843186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3</a:t>
            </a:fld>
            <a:endParaRPr lang="ru-RU" sz="1200"/>
          </a:p>
        </p:txBody>
      </p:sp>
    </p:spTree>
    <p:extLst>
      <p:ext uri="{BB962C8B-B14F-4D97-AF65-F5344CB8AC3E}">
        <p14:creationId xmlns:p14="http://schemas.microsoft.com/office/powerpoint/2010/main" val="27985146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4</a:t>
            </a:fld>
            <a:endParaRPr lang="ru-RU" sz="1200"/>
          </a:p>
        </p:txBody>
      </p:sp>
    </p:spTree>
    <p:extLst>
      <p:ext uri="{BB962C8B-B14F-4D97-AF65-F5344CB8AC3E}">
        <p14:creationId xmlns:p14="http://schemas.microsoft.com/office/powerpoint/2010/main" val="17621725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5</a:t>
            </a:fld>
            <a:endParaRPr lang="ru-RU" sz="1200"/>
          </a:p>
        </p:txBody>
      </p:sp>
    </p:spTree>
    <p:extLst>
      <p:ext uri="{BB962C8B-B14F-4D97-AF65-F5344CB8AC3E}">
        <p14:creationId xmlns:p14="http://schemas.microsoft.com/office/powerpoint/2010/main" val="1415159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6</a:t>
            </a:fld>
            <a:endParaRPr lang="ru-RU" sz="1200"/>
          </a:p>
        </p:txBody>
      </p:sp>
    </p:spTree>
    <p:extLst>
      <p:ext uri="{BB962C8B-B14F-4D97-AF65-F5344CB8AC3E}">
        <p14:creationId xmlns:p14="http://schemas.microsoft.com/office/powerpoint/2010/main" val="8078394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7</a:t>
            </a:fld>
            <a:endParaRPr lang="ru-RU" sz="1200"/>
          </a:p>
        </p:txBody>
      </p:sp>
    </p:spTree>
    <p:extLst>
      <p:ext uri="{BB962C8B-B14F-4D97-AF65-F5344CB8AC3E}">
        <p14:creationId xmlns:p14="http://schemas.microsoft.com/office/powerpoint/2010/main" val="37420780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8</a:t>
            </a:fld>
            <a:endParaRPr lang="ru-RU" sz="1200"/>
          </a:p>
        </p:txBody>
      </p:sp>
    </p:spTree>
    <p:extLst>
      <p:ext uri="{BB962C8B-B14F-4D97-AF65-F5344CB8AC3E}">
        <p14:creationId xmlns:p14="http://schemas.microsoft.com/office/powerpoint/2010/main" val="8508254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9</a:t>
            </a:fld>
            <a:endParaRPr lang="ru-RU" sz="1200"/>
          </a:p>
        </p:txBody>
      </p:sp>
    </p:spTree>
    <p:extLst>
      <p:ext uri="{BB962C8B-B14F-4D97-AF65-F5344CB8AC3E}">
        <p14:creationId xmlns:p14="http://schemas.microsoft.com/office/powerpoint/2010/main" val="896014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10</a:t>
            </a:fld>
            <a:endParaRPr lang="ru-RU" sz="1200"/>
          </a:p>
        </p:txBody>
      </p:sp>
    </p:spTree>
    <p:extLst>
      <p:ext uri="{BB962C8B-B14F-4D97-AF65-F5344CB8AC3E}">
        <p14:creationId xmlns:p14="http://schemas.microsoft.com/office/powerpoint/2010/main" val="37879183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11</a:t>
            </a:fld>
            <a:endParaRPr lang="ru-RU" sz="1200"/>
          </a:p>
        </p:txBody>
      </p:sp>
    </p:spTree>
    <p:extLst>
      <p:ext uri="{BB962C8B-B14F-4D97-AF65-F5344CB8AC3E}">
        <p14:creationId xmlns:p14="http://schemas.microsoft.com/office/powerpoint/2010/main" val="34884024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12</a:t>
            </a:fld>
            <a:endParaRPr lang="ru-RU" sz="1200"/>
          </a:p>
        </p:txBody>
      </p:sp>
    </p:spTree>
    <p:extLst>
      <p:ext uri="{BB962C8B-B14F-4D97-AF65-F5344CB8AC3E}">
        <p14:creationId xmlns:p14="http://schemas.microsoft.com/office/powerpoint/2010/main" val="33682884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13</a:t>
            </a:fld>
            <a:endParaRPr lang="ru-RU" sz="1200"/>
          </a:p>
        </p:txBody>
      </p:sp>
    </p:spTree>
    <p:extLst>
      <p:ext uri="{BB962C8B-B14F-4D97-AF65-F5344CB8AC3E}">
        <p14:creationId xmlns:p14="http://schemas.microsoft.com/office/powerpoint/2010/main" val="217586131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14</a:t>
            </a:fld>
            <a:endParaRPr lang="ru-RU" sz="1200"/>
          </a:p>
        </p:txBody>
      </p:sp>
    </p:spTree>
    <p:extLst>
      <p:ext uri="{BB962C8B-B14F-4D97-AF65-F5344CB8AC3E}">
        <p14:creationId xmlns:p14="http://schemas.microsoft.com/office/powerpoint/2010/main" val="226649626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15</a:t>
            </a:fld>
            <a:endParaRPr lang="ru-RU" sz="1200"/>
          </a:p>
        </p:txBody>
      </p:sp>
    </p:spTree>
    <p:extLst>
      <p:ext uri="{BB962C8B-B14F-4D97-AF65-F5344CB8AC3E}">
        <p14:creationId xmlns:p14="http://schemas.microsoft.com/office/powerpoint/2010/main" val="258559961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16</a:t>
            </a:fld>
            <a:endParaRPr lang="ru-RU" sz="1200"/>
          </a:p>
        </p:txBody>
      </p:sp>
    </p:spTree>
    <p:extLst>
      <p:ext uri="{BB962C8B-B14F-4D97-AF65-F5344CB8AC3E}">
        <p14:creationId xmlns:p14="http://schemas.microsoft.com/office/powerpoint/2010/main" val="255821071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17</a:t>
            </a:fld>
            <a:endParaRPr lang="ru-RU" sz="1200"/>
          </a:p>
        </p:txBody>
      </p:sp>
    </p:spTree>
    <p:extLst>
      <p:ext uri="{BB962C8B-B14F-4D97-AF65-F5344CB8AC3E}">
        <p14:creationId xmlns:p14="http://schemas.microsoft.com/office/powerpoint/2010/main" val="330833388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18</a:t>
            </a:fld>
            <a:endParaRPr lang="ru-RU" sz="1200"/>
          </a:p>
        </p:txBody>
      </p:sp>
    </p:spTree>
    <p:extLst>
      <p:ext uri="{BB962C8B-B14F-4D97-AF65-F5344CB8AC3E}">
        <p14:creationId xmlns:p14="http://schemas.microsoft.com/office/powerpoint/2010/main" val="92965144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19</a:t>
            </a:fld>
            <a:endParaRPr lang="ru-RU" sz="1200"/>
          </a:p>
        </p:txBody>
      </p:sp>
    </p:spTree>
    <p:extLst>
      <p:ext uri="{BB962C8B-B14F-4D97-AF65-F5344CB8AC3E}">
        <p14:creationId xmlns:p14="http://schemas.microsoft.com/office/powerpoint/2010/main" val="48021495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20</a:t>
            </a:fld>
            <a:endParaRPr lang="ru-RU" sz="1200"/>
          </a:p>
        </p:txBody>
      </p:sp>
    </p:spTree>
    <p:extLst>
      <p:ext uri="{BB962C8B-B14F-4D97-AF65-F5344CB8AC3E}">
        <p14:creationId xmlns:p14="http://schemas.microsoft.com/office/powerpoint/2010/main" val="196843128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21</a:t>
            </a:fld>
            <a:endParaRPr lang="ru-RU" sz="1200"/>
          </a:p>
        </p:txBody>
      </p:sp>
    </p:spTree>
    <p:extLst>
      <p:ext uri="{BB962C8B-B14F-4D97-AF65-F5344CB8AC3E}">
        <p14:creationId xmlns:p14="http://schemas.microsoft.com/office/powerpoint/2010/main" val="237224869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553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smtClean="0"/>
          </a:p>
        </p:txBody>
      </p:sp>
      <p:sp>
        <p:nvSpPr>
          <p:cNvPr id="65540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r" eaLnBrk="1" hangingPunct="1"/>
            <a:fld id="{636AD224-FC18-4DF2-AC31-65641F186651}" type="slidenum">
              <a:rPr lang="ru-RU" sz="1200"/>
              <a:pPr algn="r" eaLnBrk="1" hangingPunct="1"/>
              <a:t>22</a:t>
            </a:fld>
            <a:endParaRPr lang="ru-RU" sz="1200"/>
          </a:p>
        </p:txBody>
      </p:sp>
    </p:spTree>
    <p:extLst>
      <p:ext uri="{BB962C8B-B14F-4D97-AF65-F5344CB8AC3E}">
        <p14:creationId xmlns:p14="http://schemas.microsoft.com/office/powerpoint/2010/main" val="23427968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slide" Target="slide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8.xml"/><Relationship Id="rId13" Type="http://schemas.openxmlformats.org/officeDocument/2006/relationships/slide" Target="slide18.xml"/><Relationship Id="rId18" Type="http://schemas.openxmlformats.org/officeDocument/2006/relationships/slide" Target="slide13.xml"/><Relationship Id="rId26" Type="http://schemas.openxmlformats.org/officeDocument/2006/relationships/image" Target="../media/image8.png"/><Relationship Id="rId3" Type="http://schemas.openxmlformats.org/officeDocument/2006/relationships/slide" Target="slide3.xml"/><Relationship Id="rId21" Type="http://schemas.openxmlformats.org/officeDocument/2006/relationships/slide" Target="slide16.xml"/><Relationship Id="rId7" Type="http://schemas.openxmlformats.org/officeDocument/2006/relationships/slide" Target="slide7.xml"/><Relationship Id="rId12" Type="http://schemas.openxmlformats.org/officeDocument/2006/relationships/slide" Target="slide12.xml"/><Relationship Id="rId17" Type="http://schemas.openxmlformats.org/officeDocument/2006/relationships/slide" Target="slide22.xml"/><Relationship Id="rId25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6" Type="http://schemas.openxmlformats.org/officeDocument/2006/relationships/slide" Target="slide21.xml"/><Relationship Id="rId20" Type="http://schemas.openxmlformats.org/officeDocument/2006/relationships/slide" Target="slide15.xml"/><Relationship Id="rId1" Type="http://schemas.openxmlformats.org/officeDocument/2006/relationships/slideLayout" Target="../slideLayouts/slideLayout7.xml"/><Relationship Id="rId6" Type="http://schemas.openxmlformats.org/officeDocument/2006/relationships/slide" Target="slide6.xml"/><Relationship Id="rId11" Type="http://schemas.openxmlformats.org/officeDocument/2006/relationships/slide" Target="slide11.xml"/><Relationship Id="rId24" Type="http://schemas.openxmlformats.org/officeDocument/2006/relationships/image" Target="../media/image6.png"/><Relationship Id="rId5" Type="http://schemas.openxmlformats.org/officeDocument/2006/relationships/slide" Target="slide5.xml"/><Relationship Id="rId15" Type="http://schemas.openxmlformats.org/officeDocument/2006/relationships/slide" Target="slide20.xml"/><Relationship Id="rId23" Type="http://schemas.openxmlformats.org/officeDocument/2006/relationships/image" Target="../media/image5.gif"/><Relationship Id="rId10" Type="http://schemas.openxmlformats.org/officeDocument/2006/relationships/slide" Target="slide10.xml"/><Relationship Id="rId19" Type="http://schemas.openxmlformats.org/officeDocument/2006/relationships/slide" Target="slide14.xml"/><Relationship Id="rId4" Type="http://schemas.openxmlformats.org/officeDocument/2006/relationships/slide" Target="slide4.xml"/><Relationship Id="rId9" Type="http://schemas.openxmlformats.org/officeDocument/2006/relationships/slide" Target="slide9.xml"/><Relationship Id="rId14" Type="http://schemas.openxmlformats.org/officeDocument/2006/relationships/slide" Target="slide19.xml"/><Relationship Id="rId22" Type="http://schemas.openxmlformats.org/officeDocument/2006/relationships/slide" Target="slide1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microsoft.com/office/2007/relationships/hdphoto" Target="../media/hdphoto1.wdp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microsoft.com/office/2007/relationships/hdphoto" Target="../media/hdphoto1.wdp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microsoft.com/office/2007/relationships/hdphoto" Target="../media/hdphoto1.wdp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microsoft.com/office/2007/relationships/hdphoto" Target="../media/hdphoto1.wdp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microsoft.com/office/2007/relationships/hdphoto" Target="../media/hdphoto1.wdp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microsoft.com/office/2007/relationships/hdphoto" Target="../media/hdphoto1.wdp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microsoft.com/office/2007/relationships/hdphoto" Target="../media/hdphoto1.wdp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microsoft.com/office/2007/relationships/hdphoto" Target="../media/hdphoto1.wdp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microsoft.com/office/2007/relationships/hdphoto" Target="../media/hdphoto1.wdp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microsoft.com/office/2007/relationships/hdphoto" Target="../media/hdphoto1.wdp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microsoft.com/office/2007/relationships/hdphoto" Target="../media/hdphoto1.wdp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microsoft.com/office/2007/relationships/hdphoto" Target="../media/hdphoto1.wdp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microsoft.com/office/2007/relationships/hdphoto" Target="../media/hdphoto1.wdp"/><Relationship Id="rId4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microsoft.com/office/2007/relationships/hdphoto" Target="../media/hdphoto1.wdp"/><Relationship Id="rId4" Type="http://schemas.openxmlformats.org/officeDocument/2006/relationships/image" Target="../media/image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microsoft.com/office/2007/relationships/hdphoto" Target="../media/hdphoto1.wdp"/><Relationship Id="rId4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slide" Target="slide2.xml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microsoft.com/office/2007/relationships/hdphoto" Target="../media/hdphoto2.wdp"/><Relationship Id="rId4" Type="http://schemas.openxmlformats.org/officeDocument/2006/relationships/image" Target="../media/image14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slide" Target="slide2.xml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microsoft.com/office/2007/relationships/hdphoto" Target="../media/hdphoto1.wdp"/><Relationship Id="rId4" Type="http://schemas.openxmlformats.org/officeDocument/2006/relationships/image" Target="../media/image9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slide" Target="slide2.xml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microsoft.com/office/2007/relationships/hdphoto" Target="../media/hdphoto1.wdp"/><Relationship Id="rId4" Type="http://schemas.openxmlformats.org/officeDocument/2006/relationships/image" Target="../media/image9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slide" Target="slide2.xml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microsoft.com/office/2007/relationships/hdphoto" Target="../media/hdphoto1.wdp"/><Relationship Id="rId4" Type="http://schemas.openxmlformats.org/officeDocument/2006/relationships/image" Target="../media/image9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slide" Target="slide2.xml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microsoft.com/office/2007/relationships/hdphoto" Target="../media/hdphoto1.wdp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2123728" y="534642"/>
            <a:ext cx="489654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ctr" eaLnBrk="1" hangingPunct="1">
              <a:lnSpc>
                <a:spcPct val="50000"/>
              </a:lnSpc>
              <a:spcBef>
                <a:spcPct val="50000"/>
              </a:spcBef>
            </a:pPr>
            <a:r>
              <a:rPr lang="ru-RU" sz="2400" b="1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Познавательная </a:t>
            </a:r>
            <a:r>
              <a:rPr lang="ru-RU" sz="2400" b="1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ru-RU" sz="2400" b="1" i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игра</a:t>
            </a:r>
            <a:endParaRPr lang="ru-RU" sz="2400" b="1" i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5111552" y="5730799"/>
            <a:ext cx="403244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ctr" eaLnBrk="1" hangingPunct="1"/>
            <a:r>
              <a:rPr lang="ru-RU" sz="2400" b="1" i="1" dirty="0" smtClean="0">
                <a:latin typeface="Times New Roman" pitchFamily="18" charset="0"/>
              </a:rPr>
              <a:t>Подготовила: методист</a:t>
            </a:r>
          </a:p>
          <a:p>
            <a:pPr algn="ctr" eaLnBrk="1" hangingPunct="1"/>
            <a:r>
              <a:rPr lang="ru-RU" sz="2400" b="1" i="1" dirty="0" smtClean="0">
                <a:latin typeface="Times New Roman" pitchFamily="18" charset="0"/>
              </a:rPr>
              <a:t>О.С. Шелудченко</a:t>
            </a:r>
            <a:endParaRPr lang="ru-RU" sz="2400" b="1" i="1" dirty="0">
              <a:latin typeface="Times New Roman" pitchFamily="18" charset="0"/>
            </a:endParaRPr>
          </a:p>
        </p:txBody>
      </p:sp>
      <p:sp>
        <p:nvSpPr>
          <p:cNvPr id="2067" name="AutoShape 19" descr="yH5BAEAAAAALAAAAAABAAEAAAIBRAA7"/>
          <p:cNvSpPr>
            <a:spLocks noChangeAspect="1" noChangeArrowheads="1"/>
          </p:cNvSpPr>
          <p:nvPr/>
        </p:nvSpPr>
        <p:spPr bwMode="auto">
          <a:xfrm>
            <a:off x="4405745" y="2636912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pic>
        <p:nvPicPr>
          <p:cNvPr id="37" name="Picture 12" descr="http://img1.liveinternet.ru/images/attach/b/2/2/633/2633622_6076627_5283499_i102714521_66418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36473" y="4818572"/>
            <a:ext cx="2066925" cy="866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Picture 16" descr="http://img1.liveinternet.ru/images/attach/b/2/2/633/2633622_6076627_5283499_i102714521_66418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22543" y="1059362"/>
            <a:ext cx="2066925" cy="866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Рисунок 54" descr="Рисунок19.pn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462330" y="4798431"/>
            <a:ext cx="2405814" cy="320775"/>
          </a:xfrm>
          <a:prstGeom prst="rect">
            <a:avLst/>
          </a:prstGeom>
        </p:spPr>
      </p:pic>
      <p:pic>
        <p:nvPicPr>
          <p:cNvPr id="1028" name="Picture 4" descr="http://www.playcast.ru/uploads/2014/12/10/11021752.pn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75856" y="1988840"/>
            <a:ext cx="2664295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58138" y="966392"/>
            <a:ext cx="731426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isometricOffAxis1Right"/>
              <a:lightRig rig="threePt" dir="t"/>
            </a:scene3d>
          </a:bodyPr>
          <a:lstStyle/>
          <a:p>
            <a:pPr algn="ctr"/>
            <a:r>
              <a:rPr lang="ru-RU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Новогодняя мечта</a:t>
            </a:r>
            <a:endParaRPr lang="ru-RU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825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9" name="AutoShape 47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4069657" y="1844253"/>
            <a:ext cx="719138" cy="719138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1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997199">
                <a:alpha val="50000"/>
              </a:srgbClr>
            </a:prstShdw>
          </a:effectLst>
          <a:extLst/>
        </p:spPr>
        <p:txBody>
          <a:bodyPr wrap="none" anchor="ctr"/>
          <a:lstStyle/>
          <a:p>
            <a:pPr algn="ctr">
              <a:defRPr/>
            </a:pPr>
            <a:r>
              <a:rPr lang="ru-RU" sz="3200" b="1" dirty="0">
                <a:latin typeface="Arial" pitchFamily="34" charset="0"/>
                <a:cs typeface="Arial" pitchFamily="34" charset="0"/>
              </a:rPr>
              <a:t>10</a:t>
            </a:r>
          </a:p>
        </p:txBody>
      </p:sp>
      <p:sp>
        <p:nvSpPr>
          <p:cNvPr id="3121" name="AutoShape 49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5004695" y="1844253"/>
            <a:ext cx="719137" cy="719138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1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997199">
                <a:alpha val="50000"/>
              </a:srgbClr>
            </a:prstShdw>
          </a:effectLst>
          <a:extLst/>
        </p:spPr>
        <p:txBody>
          <a:bodyPr wrap="none" anchor="ctr"/>
          <a:lstStyle/>
          <a:p>
            <a:pPr algn="ctr">
              <a:defRPr/>
            </a:pPr>
            <a:r>
              <a:rPr lang="ru-RU" sz="3200" b="1">
                <a:latin typeface="Arial" pitchFamily="34" charset="0"/>
                <a:cs typeface="Arial" pitchFamily="34" charset="0"/>
              </a:rPr>
              <a:t>20</a:t>
            </a:r>
          </a:p>
        </p:txBody>
      </p:sp>
      <p:sp>
        <p:nvSpPr>
          <p:cNvPr id="3122" name="AutoShape 50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5941320" y="1844253"/>
            <a:ext cx="719137" cy="719138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1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997199">
                <a:alpha val="50000"/>
              </a:srgbClr>
            </a:prstShdw>
          </a:effectLst>
          <a:extLst/>
        </p:spPr>
        <p:txBody>
          <a:bodyPr wrap="none" anchor="ctr"/>
          <a:lstStyle/>
          <a:p>
            <a:pPr algn="ctr">
              <a:defRPr/>
            </a:pPr>
            <a:r>
              <a:rPr lang="ru-RU" sz="3200" b="1">
                <a:latin typeface="Arial" pitchFamily="34" charset="0"/>
                <a:cs typeface="Arial" pitchFamily="34" charset="0"/>
              </a:rPr>
              <a:t>30</a:t>
            </a:r>
          </a:p>
        </p:txBody>
      </p:sp>
      <p:sp>
        <p:nvSpPr>
          <p:cNvPr id="3123" name="AutoShape 51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6877945" y="1844253"/>
            <a:ext cx="719137" cy="719138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1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997199">
                <a:alpha val="50000"/>
              </a:srgbClr>
            </a:prstShdw>
          </a:effectLst>
          <a:extLst/>
        </p:spPr>
        <p:txBody>
          <a:bodyPr wrap="none" anchor="ctr"/>
          <a:lstStyle/>
          <a:p>
            <a:pPr algn="ctr">
              <a:defRPr/>
            </a:pPr>
            <a:r>
              <a:rPr lang="ru-RU" sz="3200" b="1">
                <a:latin typeface="Arial" pitchFamily="34" charset="0"/>
                <a:cs typeface="Arial" pitchFamily="34" charset="0"/>
              </a:rPr>
              <a:t>40</a:t>
            </a:r>
          </a:p>
        </p:txBody>
      </p:sp>
      <p:sp>
        <p:nvSpPr>
          <p:cNvPr id="3124" name="AutoShape 52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7812982" y="1844253"/>
            <a:ext cx="719138" cy="719138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1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997199">
                <a:alpha val="50000"/>
              </a:srgbClr>
            </a:prstShdw>
          </a:effectLst>
          <a:extLst/>
        </p:spPr>
        <p:txBody>
          <a:bodyPr wrap="none" anchor="ctr"/>
          <a:lstStyle/>
          <a:p>
            <a:pPr algn="ctr">
              <a:defRPr/>
            </a:pPr>
            <a:r>
              <a:rPr lang="ru-RU" sz="3200" b="1">
                <a:latin typeface="Arial" pitchFamily="34" charset="0"/>
                <a:cs typeface="Arial" pitchFamily="34" charset="0"/>
              </a:rPr>
              <a:t>50</a:t>
            </a:r>
          </a:p>
        </p:txBody>
      </p:sp>
      <p:sp>
        <p:nvSpPr>
          <p:cNvPr id="3125" name="AutoShape 53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4069657" y="2708920"/>
            <a:ext cx="719138" cy="719138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2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779674">
                <a:alpha val="50000"/>
              </a:srgbClr>
            </a:prstShdw>
          </a:effectLst>
          <a:extLst/>
        </p:spPr>
        <p:txBody>
          <a:bodyPr wrap="none" anchor="ctr"/>
          <a:lstStyle/>
          <a:p>
            <a:pPr algn="ctr"/>
            <a:r>
              <a:rPr lang="ru-RU" sz="3200" b="1" dirty="0">
                <a:latin typeface="Arial" pitchFamily="34" charset="0"/>
                <a:cs typeface="Arial" pitchFamily="34" charset="0"/>
              </a:rPr>
              <a:t>10</a:t>
            </a:r>
          </a:p>
        </p:txBody>
      </p:sp>
      <p:sp>
        <p:nvSpPr>
          <p:cNvPr id="3126" name="AutoShape 54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5004695" y="2708920"/>
            <a:ext cx="719137" cy="719138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2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779674">
                <a:alpha val="50000"/>
              </a:srgbClr>
            </a:prstShdw>
          </a:effectLst>
          <a:extLst/>
        </p:spPr>
        <p:txBody>
          <a:bodyPr wrap="none" anchor="ctr"/>
          <a:lstStyle/>
          <a:p>
            <a:pPr algn="ctr"/>
            <a:r>
              <a:rPr lang="ru-RU" sz="3200" b="1">
                <a:latin typeface="Arial" pitchFamily="34" charset="0"/>
                <a:cs typeface="Arial" pitchFamily="34" charset="0"/>
              </a:rPr>
              <a:t>20</a:t>
            </a:r>
          </a:p>
        </p:txBody>
      </p:sp>
      <p:sp>
        <p:nvSpPr>
          <p:cNvPr id="3127" name="AutoShape 55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5941320" y="2708920"/>
            <a:ext cx="719137" cy="719138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2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779674">
                <a:alpha val="50000"/>
              </a:srgbClr>
            </a:prstShdw>
          </a:effectLst>
          <a:extLst/>
        </p:spPr>
        <p:txBody>
          <a:bodyPr wrap="none" anchor="ctr"/>
          <a:lstStyle/>
          <a:p>
            <a:pPr algn="ctr"/>
            <a:r>
              <a:rPr lang="ru-RU" sz="3200" b="1">
                <a:latin typeface="Arial" pitchFamily="34" charset="0"/>
                <a:cs typeface="Arial" pitchFamily="34" charset="0"/>
              </a:rPr>
              <a:t>30</a:t>
            </a:r>
          </a:p>
        </p:txBody>
      </p:sp>
      <p:sp>
        <p:nvSpPr>
          <p:cNvPr id="3128" name="AutoShape 56">
            <a:hlinkClick r:id="rId11" action="ppaction://hlinksldjump"/>
          </p:cNvPr>
          <p:cNvSpPr>
            <a:spLocks noChangeArrowheads="1"/>
          </p:cNvSpPr>
          <p:nvPr/>
        </p:nvSpPr>
        <p:spPr bwMode="auto">
          <a:xfrm>
            <a:off x="6877945" y="2708920"/>
            <a:ext cx="719137" cy="719138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2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779674">
                <a:alpha val="50000"/>
              </a:srgbClr>
            </a:prstShdw>
          </a:effectLst>
          <a:extLst/>
        </p:spPr>
        <p:txBody>
          <a:bodyPr wrap="none" anchor="ctr"/>
          <a:lstStyle/>
          <a:p>
            <a:pPr algn="ctr"/>
            <a:r>
              <a:rPr lang="ru-RU" sz="3200" b="1">
                <a:latin typeface="Arial" pitchFamily="34" charset="0"/>
                <a:cs typeface="Arial" pitchFamily="34" charset="0"/>
              </a:rPr>
              <a:t>40</a:t>
            </a:r>
          </a:p>
        </p:txBody>
      </p:sp>
      <p:sp>
        <p:nvSpPr>
          <p:cNvPr id="3129" name="AutoShape 57">
            <a:hlinkClick r:id="rId12" action="ppaction://hlinksldjump"/>
          </p:cNvPr>
          <p:cNvSpPr>
            <a:spLocks noChangeArrowheads="1"/>
          </p:cNvSpPr>
          <p:nvPr/>
        </p:nvSpPr>
        <p:spPr bwMode="auto">
          <a:xfrm>
            <a:off x="7812982" y="2708920"/>
            <a:ext cx="719138" cy="719138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2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779674">
                <a:alpha val="50000"/>
              </a:srgbClr>
            </a:prstShdw>
          </a:effectLst>
          <a:extLst/>
        </p:spPr>
        <p:txBody>
          <a:bodyPr wrap="none" anchor="ctr"/>
          <a:lstStyle/>
          <a:p>
            <a:pPr algn="ctr"/>
            <a:r>
              <a:rPr lang="ru-RU" sz="3200" b="1">
                <a:latin typeface="Arial" pitchFamily="34" charset="0"/>
                <a:cs typeface="Arial" pitchFamily="34" charset="0"/>
              </a:rPr>
              <a:t>50</a:t>
            </a:r>
          </a:p>
        </p:txBody>
      </p:sp>
      <p:sp>
        <p:nvSpPr>
          <p:cNvPr id="3130" name="AutoShape 58">
            <a:hlinkClick r:id="rId13" action="ppaction://hlinksldjump"/>
          </p:cNvPr>
          <p:cNvSpPr>
            <a:spLocks noChangeArrowheads="1"/>
          </p:cNvSpPr>
          <p:nvPr/>
        </p:nvSpPr>
        <p:spPr bwMode="auto">
          <a:xfrm>
            <a:off x="4069977" y="4437112"/>
            <a:ext cx="719138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4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4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996969">
                <a:alpha val="50000"/>
              </a:srgbClr>
            </a:prstShdw>
          </a:effectLst>
          <a:extLst/>
        </p:spPr>
        <p:txBody>
          <a:bodyPr wrap="none" anchor="ctr"/>
          <a:lstStyle/>
          <a:p>
            <a:pPr algn="ctr"/>
            <a:r>
              <a:rPr lang="ru-RU" sz="3200" b="1">
                <a:latin typeface="Arial" pitchFamily="34" charset="0"/>
                <a:cs typeface="Arial" pitchFamily="34" charset="0"/>
              </a:rPr>
              <a:t>10</a:t>
            </a:r>
          </a:p>
        </p:txBody>
      </p:sp>
      <p:sp>
        <p:nvSpPr>
          <p:cNvPr id="3131" name="AutoShape 59">
            <a:hlinkClick r:id="rId14" action="ppaction://hlinksldjump"/>
          </p:cNvPr>
          <p:cNvSpPr>
            <a:spLocks noChangeArrowheads="1"/>
          </p:cNvSpPr>
          <p:nvPr/>
        </p:nvSpPr>
        <p:spPr bwMode="auto">
          <a:xfrm>
            <a:off x="5005015" y="4437112"/>
            <a:ext cx="719137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4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4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996969">
                <a:alpha val="50000"/>
              </a:srgbClr>
            </a:prstShdw>
          </a:effectLst>
          <a:extLst/>
        </p:spPr>
        <p:txBody>
          <a:bodyPr wrap="none" anchor="ctr"/>
          <a:lstStyle/>
          <a:p>
            <a:pPr algn="ctr"/>
            <a:r>
              <a:rPr lang="ru-RU" sz="3200" b="1">
                <a:latin typeface="Arial" pitchFamily="34" charset="0"/>
                <a:cs typeface="Arial" pitchFamily="34" charset="0"/>
              </a:rPr>
              <a:t>20</a:t>
            </a:r>
          </a:p>
        </p:txBody>
      </p:sp>
      <p:sp>
        <p:nvSpPr>
          <p:cNvPr id="3132" name="AutoShape 60">
            <a:hlinkClick r:id="rId15" action="ppaction://hlinksldjump"/>
          </p:cNvPr>
          <p:cNvSpPr>
            <a:spLocks noChangeArrowheads="1"/>
          </p:cNvSpPr>
          <p:nvPr/>
        </p:nvSpPr>
        <p:spPr bwMode="auto">
          <a:xfrm>
            <a:off x="5941640" y="4437112"/>
            <a:ext cx="719137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4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4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996969">
                <a:alpha val="50000"/>
              </a:srgbClr>
            </a:prstShdw>
          </a:effectLst>
          <a:extLst/>
        </p:spPr>
        <p:txBody>
          <a:bodyPr wrap="none" anchor="ctr"/>
          <a:lstStyle/>
          <a:p>
            <a:pPr algn="ctr"/>
            <a:r>
              <a:rPr lang="ru-RU" sz="3200" b="1">
                <a:latin typeface="Arial" pitchFamily="34" charset="0"/>
                <a:cs typeface="Arial" pitchFamily="34" charset="0"/>
              </a:rPr>
              <a:t>30</a:t>
            </a:r>
          </a:p>
        </p:txBody>
      </p:sp>
      <p:sp>
        <p:nvSpPr>
          <p:cNvPr id="3133" name="AutoShape 61">
            <a:hlinkClick r:id="rId16" action="ppaction://hlinksldjump"/>
          </p:cNvPr>
          <p:cNvSpPr>
            <a:spLocks noChangeArrowheads="1"/>
          </p:cNvSpPr>
          <p:nvPr/>
        </p:nvSpPr>
        <p:spPr bwMode="auto">
          <a:xfrm>
            <a:off x="6878265" y="4437112"/>
            <a:ext cx="719137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4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4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996969">
                <a:alpha val="50000"/>
              </a:srgbClr>
            </a:prstShdw>
          </a:effectLst>
          <a:extLst/>
        </p:spPr>
        <p:txBody>
          <a:bodyPr wrap="none" anchor="ctr"/>
          <a:lstStyle/>
          <a:p>
            <a:pPr algn="ctr"/>
            <a:r>
              <a:rPr lang="ru-RU" sz="3200" b="1">
                <a:latin typeface="Arial" pitchFamily="34" charset="0"/>
                <a:cs typeface="Arial" pitchFamily="34" charset="0"/>
              </a:rPr>
              <a:t>40</a:t>
            </a:r>
          </a:p>
        </p:txBody>
      </p:sp>
      <p:sp>
        <p:nvSpPr>
          <p:cNvPr id="3134" name="AutoShape 62">
            <a:hlinkClick r:id="rId17" action="ppaction://hlinksldjump"/>
          </p:cNvPr>
          <p:cNvSpPr>
            <a:spLocks noChangeArrowheads="1"/>
          </p:cNvSpPr>
          <p:nvPr/>
        </p:nvSpPr>
        <p:spPr bwMode="auto">
          <a:xfrm>
            <a:off x="7813302" y="4437112"/>
            <a:ext cx="719138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4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4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996969">
                <a:alpha val="50000"/>
              </a:srgbClr>
            </a:prstShdw>
          </a:effectLst>
          <a:extLst/>
        </p:spPr>
        <p:txBody>
          <a:bodyPr wrap="none" anchor="ctr"/>
          <a:lstStyle/>
          <a:p>
            <a:pPr algn="ctr"/>
            <a:r>
              <a:rPr lang="ru-RU" sz="3200" b="1">
                <a:latin typeface="Arial" pitchFamily="34" charset="0"/>
                <a:cs typeface="Arial" pitchFamily="34" charset="0"/>
              </a:rPr>
              <a:t>50</a:t>
            </a:r>
          </a:p>
        </p:txBody>
      </p:sp>
      <p:sp>
        <p:nvSpPr>
          <p:cNvPr id="3135" name="AutoShape 63">
            <a:hlinkClick r:id="rId18" action="ppaction://hlinksldjump"/>
          </p:cNvPr>
          <p:cNvSpPr>
            <a:spLocks noChangeArrowheads="1"/>
          </p:cNvSpPr>
          <p:nvPr/>
        </p:nvSpPr>
        <p:spPr bwMode="auto">
          <a:xfrm>
            <a:off x="4061719" y="3573016"/>
            <a:ext cx="719138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99995D">
                <a:alpha val="50000"/>
              </a:srgbClr>
            </a:prstShdw>
          </a:effectLst>
          <a:extLst/>
        </p:spPr>
        <p:txBody>
          <a:bodyPr wrap="none" anchor="ctr"/>
          <a:lstStyle/>
          <a:p>
            <a:pPr algn="ctr"/>
            <a:r>
              <a:rPr lang="ru-RU" sz="3200" b="1" dirty="0">
                <a:latin typeface="Arial" pitchFamily="34" charset="0"/>
                <a:cs typeface="Arial" pitchFamily="34" charset="0"/>
              </a:rPr>
              <a:t>10</a:t>
            </a:r>
          </a:p>
        </p:txBody>
      </p:sp>
      <p:sp>
        <p:nvSpPr>
          <p:cNvPr id="3136" name="AutoShape 64">
            <a:hlinkClick r:id="rId19" action="ppaction://hlinksldjump"/>
          </p:cNvPr>
          <p:cNvSpPr>
            <a:spLocks noChangeArrowheads="1"/>
          </p:cNvSpPr>
          <p:nvPr/>
        </p:nvSpPr>
        <p:spPr bwMode="auto">
          <a:xfrm>
            <a:off x="5005015" y="3577164"/>
            <a:ext cx="719137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99995D">
                <a:alpha val="50000"/>
              </a:srgbClr>
            </a:prstShdw>
          </a:effectLst>
          <a:extLst/>
        </p:spPr>
        <p:txBody>
          <a:bodyPr wrap="none" anchor="ctr"/>
          <a:lstStyle/>
          <a:p>
            <a:pPr algn="ctr"/>
            <a:r>
              <a:rPr lang="ru-RU" sz="3200" b="1">
                <a:latin typeface="Arial" pitchFamily="34" charset="0"/>
                <a:cs typeface="Arial" pitchFamily="34" charset="0"/>
              </a:rPr>
              <a:t>20</a:t>
            </a:r>
          </a:p>
        </p:txBody>
      </p:sp>
      <p:sp>
        <p:nvSpPr>
          <p:cNvPr id="3137" name="AutoShape 65">
            <a:hlinkClick r:id="rId20" action="ppaction://hlinksldjump"/>
          </p:cNvPr>
          <p:cNvSpPr>
            <a:spLocks noChangeArrowheads="1"/>
          </p:cNvSpPr>
          <p:nvPr/>
        </p:nvSpPr>
        <p:spPr bwMode="auto">
          <a:xfrm>
            <a:off x="5941640" y="3577164"/>
            <a:ext cx="719137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99995D">
                <a:alpha val="50000"/>
              </a:srgbClr>
            </a:prstShdw>
          </a:effectLst>
          <a:extLst/>
        </p:spPr>
        <p:txBody>
          <a:bodyPr wrap="none" anchor="ctr"/>
          <a:lstStyle/>
          <a:p>
            <a:pPr algn="ctr"/>
            <a:r>
              <a:rPr lang="ru-RU" sz="3200" b="1">
                <a:latin typeface="Arial" pitchFamily="34" charset="0"/>
                <a:cs typeface="Arial" pitchFamily="34" charset="0"/>
              </a:rPr>
              <a:t>30</a:t>
            </a:r>
          </a:p>
        </p:txBody>
      </p:sp>
      <p:sp>
        <p:nvSpPr>
          <p:cNvPr id="3138" name="AutoShape 66">
            <a:hlinkClick r:id="rId21" action="ppaction://hlinksldjump"/>
          </p:cNvPr>
          <p:cNvSpPr>
            <a:spLocks noChangeArrowheads="1"/>
          </p:cNvSpPr>
          <p:nvPr/>
        </p:nvSpPr>
        <p:spPr bwMode="auto">
          <a:xfrm>
            <a:off x="6949702" y="3577164"/>
            <a:ext cx="719138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99995D">
                <a:alpha val="50000"/>
              </a:srgbClr>
            </a:prstShdw>
          </a:effectLst>
          <a:extLst/>
        </p:spPr>
        <p:txBody>
          <a:bodyPr wrap="none" anchor="ctr"/>
          <a:lstStyle/>
          <a:p>
            <a:pPr algn="ctr"/>
            <a:r>
              <a:rPr lang="ru-RU" sz="3200" b="1">
                <a:latin typeface="Arial" pitchFamily="34" charset="0"/>
                <a:cs typeface="Arial" pitchFamily="34" charset="0"/>
              </a:rPr>
              <a:t>40</a:t>
            </a:r>
          </a:p>
        </p:txBody>
      </p:sp>
      <p:sp>
        <p:nvSpPr>
          <p:cNvPr id="3139" name="AutoShape 67">
            <a:hlinkClick r:id="rId22" action="ppaction://hlinksldjump"/>
          </p:cNvPr>
          <p:cNvSpPr>
            <a:spLocks noChangeArrowheads="1"/>
          </p:cNvSpPr>
          <p:nvPr/>
        </p:nvSpPr>
        <p:spPr bwMode="auto">
          <a:xfrm>
            <a:off x="7813302" y="3577164"/>
            <a:ext cx="719138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99995D">
                <a:alpha val="50000"/>
              </a:srgbClr>
            </a:prstShdw>
          </a:effectLst>
          <a:extLst/>
        </p:spPr>
        <p:txBody>
          <a:bodyPr wrap="none" anchor="ctr"/>
          <a:lstStyle/>
          <a:p>
            <a:pPr algn="ctr"/>
            <a:r>
              <a:rPr lang="ru-RU" sz="3200" b="1">
                <a:latin typeface="Arial" pitchFamily="34" charset="0"/>
                <a:cs typeface="Arial" pitchFamily="34" charset="0"/>
              </a:rPr>
              <a:t>50</a:t>
            </a:r>
          </a:p>
        </p:txBody>
      </p:sp>
      <p:sp>
        <p:nvSpPr>
          <p:cNvPr id="2" name="AutoShape 47"/>
          <p:cNvSpPr>
            <a:spLocks noChangeArrowheads="1"/>
          </p:cNvSpPr>
          <p:nvPr/>
        </p:nvSpPr>
        <p:spPr bwMode="auto">
          <a:xfrm>
            <a:off x="611560" y="1844253"/>
            <a:ext cx="2880320" cy="719138"/>
          </a:xfrm>
          <a:prstGeom prst="bevel">
            <a:avLst>
              <a:gd name="adj" fmla="val 7727"/>
            </a:avLst>
          </a:prstGeom>
          <a:gradFill rotWithShape="1">
            <a:gsLst>
              <a:gs pos="6000">
                <a:schemeClr val="accent1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tx2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997199">
                <a:alpha val="50000"/>
              </a:srgbClr>
            </a:prstShdw>
          </a:effectLst>
          <a:extLst/>
        </p:spPr>
        <p:txBody>
          <a:bodyPr wrap="none" anchor="ctr"/>
          <a:lstStyle/>
          <a:p>
            <a:pPr algn="ctr"/>
            <a:r>
              <a:rPr lang="ru-RU" sz="2000" b="1" cap="all" dirty="0" smtClean="0"/>
              <a:t>традиции</a:t>
            </a:r>
            <a:endParaRPr lang="ru-RU" sz="2000" b="1" cap="all" dirty="0"/>
          </a:p>
        </p:txBody>
      </p:sp>
      <p:sp>
        <p:nvSpPr>
          <p:cNvPr id="4" name="AutoShape 47"/>
          <p:cNvSpPr>
            <a:spLocks noChangeArrowheads="1"/>
          </p:cNvSpPr>
          <p:nvPr/>
        </p:nvSpPr>
        <p:spPr bwMode="auto">
          <a:xfrm>
            <a:off x="611880" y="3577164"/>
            <a:ext cx="2880000" cy="719137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997199">
                <a:alpha val="50000"/>
              </a:srgbClr>
            </a:prstShdw>
          </a:effectLst>
          <a:extLst/>
        </p:spPr>
        <p:txBody>
          <a:bodyPr wrap="none" anchor="ctr"/>
          <a:lstStyle/>
          <a:p>
            <a:pPr algn="ctr"/>
            <a:r>
              <a:rPr lang="ru-RU" sz="2000" b="1" cap="all" dirty="0" smtClean="0"/>
              <a:t>сказки</a:t>
            </a:r>
            <a:endParaRPr lang="ru-RU" sz="2000" b="1" cap="all" dirty="0"/>
          </a:p>
        </p:txBody>
      </p:sp>
      <p:sp>
        <p:nvSpPr>
          <p:cNvPr id="5" name="AutoShape 47"/>
          <p:cNvSpPr>
            <a:spLocks noChangeArrowheads="1"/>
          </p:cNvSpPr>
          <p:nvPr/>
        </p:nvSpPr>
        <p:spPr bwMode="auto">
          <a:xfrm>
            <a:off x="611560" y="2708920"/>
            <a:ext cx="2880000" cy="719138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2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997199">
                <a:alpha val="50000"/>
              </a:srgbClr>
            </a:prstShdw>
          </a:effectLst>
          <a:extLst/>
        </p:spPr>
        <p:txBody>
          <a:bodyPr wrap="none" anchor="ctr"/>
          <a:lstStyle/>
          <a:p>
            <a:pPr algn="ctr"/>
            <a:r>
              <a:rPr lang="ru-RU" sz="2000" b="1" cap="all" dirty="0" smtClean="0"/>
              <a:t>Из истории</a:t>
            </a:r>
            <a:endParaRPr lang="ru-RU" sz="2000" b="1" cap="all" dirty="0"/>
          </a:p>
        </p:txBody>
      </p:sp>
      <p:sp>
        <p:nvSpPr>
          <p:cNvPr id="6" name="AutoShape 47"/>
          <p:cNvSpPr>
            <a:spLocks noChangeArrowheads="1"/>
          </p:cNvSpPr>
          <p:nvPr/>
        </p:nvSpPr>
        <p:spPr bwMode="auto">
          <a:xfrm>
            <a:off x="611880" y="4438699"/>
            <a:ext cx="2880000" cy="719138"/>
          </a:xfrm>
          <a:prstGeom prst="bevel">
            <a:avLst>
              <a:gd name="adj" fmla="val 7727"/>
            </a:avLst>
          </a:prstGeom>
          <a:gradFill rotWithShape="1">
            <a:gsLst>
              <a:gs pos="0">
                <a:schemeClr val="accent4">
                  <a:lumMod val="40000"/>
                  <a:lumOff val="60000"/>
                </a:schemeClr>
              </a:gs>
              <a:gs pos="50000">
                <a:schemeClr val="bg1"/>
              </a:gs>
              <a:gs pos="100000">
                <a:schemeClr val="accent4">
                  <a:lumMod val="40000"/>
                  <a:lumOff val="60000"/>
                </a:schemeClr>
              </a:gs>
            </a:gsLst>
            <a:lin ang="5400000" scaled="1"/>
          </a:gradFill>
          <a:ln>
            <a:noFill/>
          </a:ln>
          <a:effectLst>
            <a:prstShdw prst="shdw17" dist="17961" dir="2700000">
              <a:srgbClr val="997199">
                <a:alpha val="50000"/>
              </a:srgbClr>
            </a:prstShdw>
          </a:effectLst>
          <a:extLst/>
        </p:spPr>
        <p:txBody>
          <a:bodyPr wrap="none" anchor="ctr"/>
          <a:lstStyle/>
          <a:p>
            <a:pPr algn="ctr"/>
            <a:r>
              <a:rPr lang="ru-RU" sz="2000" b="1" cap="all" dirty="0" smtClean="0"/>
              <a:t>ребусы</a:t>
            </a:r>
            <a:endParaRPr lang="ru-RU" sz="2000" b="1" cap="all" dirty="0"/>
          </a:p>
        </p:txBody>
      </p:sp>
      <p:sp>
        <p:nvSpPr>
          <p:cNvPr id="7" name="AutoShape 47" descr="yH5BAEAAAAALAAAAAABAAEAAAIBRAA7"/>
          <p:cNvSpPr>
            <a:spLocks noChangeAspect="1" noChangeArrowheads="1"/>
          </p:cNvSpPr>
          <p:nvPr/>
        </p:nvSpPr>
        <p:spPr bwMode="auto">
          <a:xfrm>
            <a:off x="4780857" y="320422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AutoShape 49" descr="yH5BAEAAAAALAAAAAABAAEAAAIBRAA7"/>
          <p:cNvSpPr>
            <a:spLocks noChangeAspect="1" noChangeArrowheads="1"/>
          </p:cNvSpPr>
          <p:nvPr/>
        </p:nvSpPr>
        <p:spPr bwMode="auto">
          <a:xfrm>
            <a:off x="4780857" y="320422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AutoShape 51" descr="yH5BAEAAAAALAAAAAABAAEAAAIBRAA7"/>
          <p:cNvSpPr>
            <a:spLocks noChangeAspect="1" noChangeArrowheads="1"/>
          </p:cNvSpPr>
          <p:nvPr/>
        </p:nvSpPr>
        <p:spPr bwMode="auto">
          <a:xfrm>
            <a:off x="4780857" y="320422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AutoShape 53" descr="yH5BAEAAAAALAAAAAABAAEAAAIBRAA7"/>
          <p:cNvSpPr>
            <a:spLocks noChangeAspect="1" noChangeArrowheads="1"/>
          </p:cNvSpPr>
          <p:nvPr/>
        </p:nvSpPr>
        <p:spPr bwMode="auto">
          <a:xfrm>
            <a:off x="4780857" y="320422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AutoShape 55" descr="yH5BAEAAAAALAAAAAABAAEAAAIBRAA7"/>
          <p:cNvSpPr>
            <a:spLocks noChangeAspect="1" noChangeArrowheads="1"/>
          </p:cNvSpPr>
          <p:nvPr/>
        </p:nvSpPr>
        <p:spPr bwMode="auto">
          <a:xfrm>
            <a:off x="4780857" y="320422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8" name="Picture 2" descr="http://domashniirestoran.ru/images/star-511-106(3).gif"/>
          <p:cNvPicPr>
            <a:picLocks noChangeAspect="1" noChangeArrowheads="1" noCrop="1"/>
          </p:cNvPicPr>
          <p:nvPr/>
        </p:nvPicPr>
        <p:blipFill>
          <a:blip r:embed="rId2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04083" y="1078238"/>
            <a:ext cx="2241336" cy="464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2" descr="http://domashniirestoran.ru/images/star-511-106(3).gif"/>
          <p:cNvPicPr>
            <a:picLocks noChangeAspect="1" noChangeArrowheads="1" noCrop="1"/>
          </p:cNvPicPr>
          <p:nvPr/>
        </p:nvPicPr>
        <p:blipFill>
          <a:blip r:embed="rId2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45419" y="1078238"/>
            <a:ext cx="2241336" cy="464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2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6699" y="526721"/>
            <a:ext cx="5617440" cy="716484"/>
          </a:xfrm>
          <a:prstGeom prst="rect">
            <a:avLst/>
          </a:prstGeom>
        </p:spPr>
      </p:pic>
      <p:pic>
        <p:nvPicPr>
          <p:cNvPr id="43" name="Рисунок 42" descr="Рисунок40.png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2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380312" y="6245055"/>
            <a:ext cx="1152128" cy="300800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504" y="188640"/>
            <a:ext cx="1763688" cy="1763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943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1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1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31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3" dur="indefinite"/>
                                        <p:tgtEl>
                                          <p:spTgt spid="3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1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31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9" dur="indefinite"/>
                                        <p:tgtEl>
                                          <p:spTgt spid="3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1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4" dur="indefinite"/>
                                        <p:tgtEl>
                                          <p:spTgt spid="31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25" dur="indefinite"/>
                                        <p:tgtEl>
                                          <p:spTgt spid="3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1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 nodeType="clickPar">
                      <p:stCondLst>
                        <p:cond delay="0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0" dur="indefinite"/>
                                        <p:tgtEl>
                                          <p:spTgt spid="31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31" dur="indefinite"/>
                                        <p:tgtEl>
                                          <p:spTgt spid="3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1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36" dur="indefinite"/>
                                        <p:tgtEl>
                                          <p:spTgt spid="31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37" dur="indefinite"/>
                                        <p:tgtEl>
                                          <p:spTgt spid="3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1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 nodeType="clickPar">
                      <p:stCondLst>
                        <p:cond delay="0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2" dur="indefinite"/>
                                        <p:tgtEl>
                                          <p:spTgt spid="31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43" dur="indefinite"/>
                                        <p:tgtEl>
                                          <p:spTgt spid="3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6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31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 nodeType="clickPar">
                      <p:stCondLst>
                        <p:cond delay="0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8" dur="indefinite"/>
                                        <p:tgtEl>
                                          <p:spTgt spid="31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49" dur="indefinite"/>
                                        <p:tgtEl>
                                          <p:spTgt spid="3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7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31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 nodeType="clickPar">
                      <p:stCondLst>
                        <p:cond delay="0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4" dur="indefinite"/>
                                        <p:tgtEl>
                                          <p:spTgt spid="31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55" dur="indefinite"/>
                                        <p:tgtEl>
                                          <p:spTgt spid="3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8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31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 nodeType="clickPar">
                      <p:stCondLst>
                        <p:cond delay="0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0" dur="indefinite"/>
                                        <p:tgtEl>
                                          <p:spTgt spid="31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61" dur="indefinite"/>
                                        <p:tgtEl>
                                          <p:spTgt spid="3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9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31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 nodeType="clickPar">
                      <p:stCondLst>
                        <p:cond delay="0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6" dur="indefinite"/>
                                        <p:tgtEl>
                                          <p:spTgt spid="31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67" dur="indefinite"/>
                                        <p:tgtEl>
                                          <p:spTgt spid="3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0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31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 nodeType="clickPar">
                      <p:stCondLst>
                        <p:cond delay="0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2" dur="indefinite"/>
                                        <p:tgtEl>
                                          <p:spTgt spid="31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3" dur="indefinite"/>
                                        <p:tgtEl>
                                          <p:spTgt spid="3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1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31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 nodeType="clickPar">
                      <p:stCondLst>
                        <p:cond delay="0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8" dur="indefinite"/>
                                        <p:tgtEl>
                                          <p:spTgt spid="31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9" dur="indefinite"/>
                                        <p:tgtEl>
                                          <p:spTgt spid="3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2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31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 nodeType="clickPar">
                      <p:stCondLst>
                        <p:cond delay="0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4" dur="indefinite"/>
                                        <p:tgtEl>
                                          <p:spTgt spid="31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85" dur="indefinite"/>
                                        <p:tgtEl>
                                          <p:spTgt spid="3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3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31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 nodeType="clickPar">
                      <p:stCondLst>
                        <p:cond delay="0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0" dur="indefinite"/>
                                        <p:tgtEl>
                                          <p:spTgt spid="31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91" dur="indefinite"/>
                                        <p:tgtEl>
                                          <p:spTgt spid="3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4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31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 nodeType="clickPar">
                      <p:stCondLst>
                        <p:cond delay="0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6" dur="indefinite"/>
                                        <p:tgtEl>
                                          <p:spTgt spid="31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97" dur="indefinite"/>
                                        <p:tgtEl>
                                          <p:spTgt spid="3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5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31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 nodeType="clickPar">
                      <p:stCondLst>
                        <p:cond delay="0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2" dur="indefinite"/>
                                        <p:tgtEl>
                                          <p:spTgt spid="31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03" dur="indefinite"/>
                                        <p:tgtEl>
                                          <p:spTgt spid="3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6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31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 nodeType="clickPar">
                      <p:stCondLst>
                        <p:cond delay="0"/>
                      </p:stCondLst>
                      <p:childTnLst>
                        <p:par>
                          <p:cTn id="10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8" dur="indefinite"/>
                                        <p:tgtEl>
                                          <p:spTgt spid="31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09" dur="indefinite"/>
                                        <p:tgtEl>
                                          <p:spTgt spid="3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7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31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 nodeType="clickPar">
                      <p:stCondLst>
                        <p:cond delay="0"/>
                      </p:stCondLst>
                      <p:childTnLst>
                        <p:par>
                          <p:cTn id="1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3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4" dur="indefinite"/>
                                        <p:tgtEl>
                                          <p:spTgt spid="313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15" dur="indefinite"/>
                                        <p:tgtEl>
                                          <p:spTgt spid="3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8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31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 nodeType="clickPar">
                      <p:stCondLst>
                        <p:cond delay="0"/>
                      </p:stCondLst>
                      <p:childTnLst>
                        <p:par>
                          <p:cTn id="1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0" dur="indefinite"/>
                                        <p:tgtEl>
                                          <p:spTgt spid="31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21" dur="indefinite"/>
                                        <p:tgtEl>
                                          <p:spTgt spid="3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39"/>
                  </p:tgtEl>
                </p:cond>
              </p:nextCondLst>
            </p:seq>
          </p:childTnLst>
        </p:cTn>
      </p:par>
    </p:tnLst>
    <p:bldLst>
      <p:bldP spid="3119" grpId="0" animBg="1"/>
      <p:bldP spid="3121" grpId="0" animBg="1"/>
      <p:bldP spid="3122" grpId="0" animBg="1"/>
      <p:bldP spid="3123" grpId="0" animBg="1"/>
      <p:bldP spid="3124" grpId="0" animBg="1"/>
      <p:bldP spid="3125" grpId="0" animBg="1"/>
      <p:bldP spid="3126" grpId="0" animBg="1"/>
      <p:bldP spid="3127" grpId="0" animBg="1"/>
      <p:bldP spid="3128" grpId="0" animBg="1"/>
      <p:bldP spid="3129" grpId="0" animBg="1"/>
      <p:bldP spid="3130" grpId="0" animBg="1"/>
      <p:bldP spid="3131" grpId="0" animBg="1"/>
      <p:bldP spid="3132" grpId="0" animBg="1"/>
      <p:bldP spid="3133" grpId="0" animBg="1"/>
      <p:bldP spid="3134" grpId="0" animBg="1"/>
      <p:bldP spid="3135" grpId="0" animBg="1"/>
      <p:bldP spid="3136" grpId="0" animBg="1"/>
      <p:bldP spid="3137" grpId="0" animBg="1"/>
      <p:bldP spid="3138" grpId="0" animBg="1"/>
      <p:bldP spid="313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5"/>
          <p:cNvSpPr txBox="1">
            <a:spLocks noChangeArrowheads="1"/>
          </p:cNvSpPr>
          <p:nvPr/>
        </p:nvSpPr>
        <p:spPr bwMode="auto">
          <a:xfrm>
            <a:off x="251520" y="1556792"/>
            <a:ext cx="867645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3200" b="1" dirty="0">
                <a:solidFill>
                  <a:srgbClr val="000099"/>
                </a:solidFill>
              </a:rPr>
              <a:t>Старинный ритуальный танец у елки. </a:t>
            </a:r>
            <a:endParaRPr lang="ru-RU" sz="3200" b="1" i="1" dirty="0">
              <a:solidFill>
                <a:srgbClr val="000099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838657" y="406405"/>
            <a:ext cx="5472608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dirty="0" smtClean="0">
                <a:ln w="11430"/>
                <a:solidFill>
                  <a:srgbClr val="264B96"/>
                </a:solidFill>
              </a:rPr>
              <a:t>НОМИНАЦИЯ</a:t>
            </a:r>
            <a:endParaRPr lang="ru-RU" sz="3600" b="1" dirty="0">
              <a:ln w="11430"/>
              <a:solidFill>
                <a:srgbClr val="264B96"/>
              </a:solidFill>
            </a:endParaRPr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2443257" y="4152900"/>
            <a:ext cx="630520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4800" b="1" i="1" dirty="0">
                <a:solidFill>
                  <a:srgbClr val="990033"/>
                </a:solidFill>
              </a:rPr>
              <a:t>Хоровод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7720806" y="546692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rgbClr val="264B96"/>
                </a:solidFill>
                <a:latin typeface="Arial" pitchFamily="34" charset="0"/>
                <a:cs typeface="Arial" pitchFamily="34" charset="0"/>
              </a:rPr>
              <a:t>10</a:t>
            </a:r>
            <a:endParaRPr lang="ru-RU" sz="4400" b="1" cap="none" spc="0" dirty="0">
              <a:ln w="11430"/>
              <a:solidFill>
                <a:srgbClr val="264B96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Picture 13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email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19951" y="5924823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6" cstate="email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295747"/>
            <a:ext cx="2191737" cy="1258152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9552" y="4365104"/>
            <a:ext cx="1186061" cy="11860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60020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5"/>
          <p:cNvSpPr txBox="1">
            <a:spLocks noChangeArrowheads="1"/>
          </p:cNvSpPr>
          <p:nvPr/>
        </p:nvSpPr>
        <p:spPr bwMode="auto">
          <a:xfrm>
            <a:off x="611560" y="1340768"/>
            <a:ext cx="7925997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ru-RU" sz="2800" b="1" dirty="0" smtClean="0">
                <a:solidFill>
                  <a:srgbClr val="000099"/>
                </a:solidFill>
              </a:rPr>
              <a:t>Сколько </a:t>
            </a:r>
            <a:r>
              <a:rPr lang="ru-RU" sz="2800" b="1" dirty="0">
                <a:solidFill>
                  <a:srgbClr val="000099"/>
                </a:solidFill>
              </a:rPr>
              <a:t>раз, согласно древней традиции, Дед Мороз должен ударить о землю своим посохом, чтобы чудо свершилось?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1838657" y="406405"/>
            <a:ext cx="5472608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dirty="0" smtClean="0">
                <a:ln w="11430"/>
                <a:solidFill>
                  <a:srgbClr val="264B96"/>
                </a:solidFill>
              </a:rPr>
              <a:t>НОМИНАЦИЯ</a:t>
            </a:r>
            <a:endParaRPr lang="ru-RU" sz="3600" b="1" dirty="0">
              <a:ln w="11430"/>
              <a:solidFill>
                <a:srgbClr val="264B96"/>
              </a:solidFill>
            </a:endParaRPr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2555776" y="4437112"/>
            <a:ext cx="630520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4800" b="1" i="1" dirty="0" smtClean="0">
                <a:solidFill>
                  <a:srgbClr val="990033"/>
                </a:solidFill>
              </a:rPr>
              <a:t>Три раза</a:t>
            </a:r>
            <a:endParaRPr lang="ru-RU" sz="4800" b="1" i="1" dirty="0">
              <a:solidFill>
                <a:srgbClr val="990033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720806" y="546692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rgbClr val="264B96"/>
                </a:solidFill>
                <a:latin typeface="Arial" pitchFamily="34" charset="0"/>
                <a:cs typeface="Arial" pitchFamily="34" charset="0"/>
              </a:rPr>
              <a:t>20</a:t>
            </a:r>
            <a:endParaRPr lang="ru-RU" sz="4400" b="1" cap="none" spc="0" dirty="0">
              <a:ln w="11430"/>
              <a:solidFill>
                <a:srgbClr val="264B96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Picture 13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email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19951" y="5924823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6" cstate="email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295747"/>
            <a:ext cx="2191737" cy="1258152"/>
          </a:xfrm>
          <a:prstGeom prst="rect">
            <a:avLst/>
          </a:prstGeo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437112"/>
            <a:ext cx="1182687" cy="1189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13287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5"/>
          <p:cNvSpPr txBox="1">
            <a:spLocks noChangeArrowheads="1"/>
          </p:cNvSpPr>
          <p:nvPr/>
        </p:nvSpPr>
        <p:spPr bwMode="auto">
          <a:xfrm>
            <a:off x="215008" y="1340768"/>
            <a:ext cx="8928992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ru-RU" sz="3200" b="1" dirty="0">
                <a:solidFill>
                  <a:srgbClr val="000099"/>
                </a:solidFill>
              </a:rPr>
              <a:t>Сколько лошадей в упряжке Деда Мороза? Почему?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1838657" y="406405"/>
            <a:ext cx="5472608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dirty="0" smtClean="0">
                <a:ln w="11430"/>
                <a:solidFill>
                  <a:srgbClr val="264B96"/>
                </a:solidFill>
              </a:rPr>
              <a:t>НОМИНАЦИЯ</a:t>
            </a:r>
            <a:endParaRPr lang="ru-RU" sz="3600" b="1" dirty="0">
              <a:ln w="11430"/>
              <a:solidFill>
                <a:srgbClr val="264B96"/>
              </a:solidFill>
            </a:endParaRPr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1403648" y="4077072"/>
            <a:ext cx="7740352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ru-RU" sz="4400" b="1" i="1" dirty="0" smtClean="0">
                <a:solidFill>
                  <a:srgbClr val="990033"/>
                </a:solidFill>
              </a:rPr>
              <a:t>Три белых коня. В сезоне три месяца.</a:t>
            </a:r>
            <a:endParaRPr lang="ru-RU" sz="4400" b="1" i="1" dirty="0">
              <a:solidFill>
                <a:srgbClr val="990033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720806" y="546692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rgbClr val="264B96"/>
                </a:solidFill>
                <a:latin typeface="Arial" pitchFamily="34" charset="0"/>
                <a:cs typeface="Arial" pitchFamily="34" charset="0"/>
              </a:rPr>
              <a:t>30</a:t>
            </a:r>
            <a:endParaRPr lang="ru-RU" sz="4400" b="1" cap="none" spc="0" dirty="0">
              <a:ln w="11430"/>
              <a:solidFill>
                <a:srgbClr val="264B96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Picture 13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email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19951" y="5924823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6" cstate="email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295747"/>
            <a:ext cx="2191737" cy="1258152"/>
          </a:xfrm>
          <a:prstGeom prst="rect">
            <a:avLst/>
          </a:prstGeom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4365104"/>
            <a:ext cx="1182687" cy="1189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2932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5"/>
          <p:cNvSpPr txBox="1">
            <a:spLocks noChangeArrowheads="1"/>
          </p:cNvSpPr>
          <p:nvPr/>
        </p:nvSpPr>
        <p:spPr bwMode="auto">
          <a:xfrm>
            <a:off x="215008" y="1268760"/>
            <a:ext cx="8928992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ru-RU" sz="3200" b="1" dirty="0">
                <a:solidFill>
                  <a:srgbClr val="000099"/>
                </a:solidFill>
              </a:rPr>
              <a:t>Три необходимых вещи, без которых Дед Мороз не может появиться «на людях</a:t>
            </a:r>
            <a:r>
              <a:rPr lang="ru-RU" sz="3200" b="1" dirty="0" smtClean="0">
                <a:solidFill>
                  <a:srgbClr val="000099"/>
                </a:solidFill>
              </a:rPr>
              <a:t>». </a:t>
            </a:r>
            <a:endParaRPr lang="ru-RU" sz="3200" b="1" dirty="0">
              <a:solidFill>
                <a:srgbClr val="000099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838657" y="406405"/>
            <a:ext cx="5472608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dirty="0" smtClean="0">
                <a:ln w="11430"/>
                <a:solidFill>
                  <a:srgbClr val="264B96"/>
                </a:solidFill>
              </a:rPr>
              <a:t>НОМИНАЦИЯ</a:t>
            </a:r>
            <a:endParaRPr lang="ru-RU" sz="3600" b="1" dirty="0">
              <a:ln w="11430"/>
              <a:solidFill>
                <a:srgbClr val="264B96"/>
              </a:solidFill>
            </a:endParaRPr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2443257" y="4152900"/>
            <a:ext cx="6305206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4400" b="1" i="1" dirty="0" smtClean="0">
                <a:solidFill>
                  <a:srgbClr val="990033"/>
                </a:solidFill>
              </a:rPr>
              <a:t>Без </a:t>
            </a:r>
            <a:r>
              <a:rPr lang="ru-RU" sz="4400" b="1" i="1" dirty="0">
                <a:solidFill>
                  <a:srgbClr val="990033"/>
                </a:solidFill>
              </a:rPr>
              <a:t>бороды, посоха и </a:t>
            </a:r>
            <a:r>
              <a:rPr lang="ru-RU" sz="4400" b="1" i="1" dirty="0" smtClean="0">
                <a:solidFill>
                  <a:srgbClr val="990033"/>
                </a:solidFill>
              </a:rPr>
              <a:t>подарков</a:t>
            </a:r>
            <a:endParaRPr lang="ru-RU" sz="4400" b="1" i="1" dirty="0">
              <a:solidFill>
                <a:srgbClr val="990033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720806" y="546692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rgbClr val="264B96"/>
                </a:solidFill>
                <a:latin typeface="Arial" pitchFamily="34" charset="0"/>
                <a:cs typeface="Arial" pitchFamily="34" charset="0"/>
              </a:rPr>
              <a:t>40</a:t>
            </a:r>
            <a:endParaRPr lang="ru-RU" sz="4400" b="1" cap="none" spc="0" dirty="0">
              <a:ln w="11430"/>
              <a:solidFill>
                <a:srgbClr val="264B96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Picture 13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email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19951" y="5924823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6" cstate="email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295747"/>
            <a:ext cx="2191737" cy="1258152"/>
          </a:xfrm>
          <a:prstGeom prst="rect">
            <a:avLst/>
          </a:prstGeom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437112"/>
            <a:ext cx="1182687" cy="1189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3908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5"/>
          <p:cNvSpPr txBox="1">
            <a:spLocks noChangeArrowheads="1"/>
          </p:cNvSpPr>
          <p:nvPr/>
        </p:nvSpPr>
        <p:spPr bwMode="auto">
          <a:xfrm>
            <a:off x="251520" y="1268760"/>
            <a:ext cx="8219951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ru-RU" sz="3200" b="1" dirty="0">
                <a:solidFill>
                  <a:srgbClr val="000099"/>
                </a:solidFill>
              </a:rPr>
              <a:t>Сколько раз отмечают россияне Новый год?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1838657" y="406405"/>
            <a:ext cx="5472608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dirty="0" smtClean="0">
                <a:ln w="11430"/>
                <a:solidFill>
                  <a:srgbClr val="264B96"/>
                </a:solidFill>
              </a:rPr>
              <a:t>НОМИНАЦИЯ</a:t>
            </a:r>
            <a:endParaRPr lang="ru-RU" sz="3600" b="1" dirty="0">
              <a:ln w="11430"/>
              <a:solidFill>
                <a:srgbClr val="264B96"/>
              </a:solidFill>
            </a:endParaRPr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1331640" y="3140968"/>
            <a:ext cx="7276807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ru-RU" sz="4000" b="1" i="1" dirty="0" smtClean="0">
                <a:solidFill>
                  <a:srgbClr val="990033"/>
                </a:solidFill>
              </a:rPr>
              <a:t>Дважды</a:t>
            </a:r>
            <a:r>
              <a:rPr lang="ru-RU" sz="4000" b="1" i="1" dirty="0">
                <a:solidFill>
                  <a:srgbClr val="990033"/>
                </a:solidFill>
              </a:rPr>
              <a:t>: первого января по новому стилю и четырнадцатого – по старому</a:t>
            </a:r>
            <a:r>
              <a:rPr lang="ru-RU" sz="4000" b="1" i="1" dirty="0" smtClean="0">
                <a:solidFill>
                  <a:srgbClr val="990033"/>
                </a:solidFill>
              </a:rPr>
              <a:t>.</a:t>
            </a:r>
            <a:endParaRPr lang="ru-RU" sz="4000" b="1" i="1" dirty="0">
              <a:solidFill>
                <a:srgbClr val="990033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720806" y="546692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rgbClr val="264B96"/>
                </a:solidFill>
                <a:latin typeface="Arial" pitchFamily="34" charset="0"/>
                <a:cs typeface="Arial" pitchFamily="34" charset="0"/>
              </a:rPr>
              <a:t>50</a:t>
            </a:r>
            <a:endParaRPr lang="ru-RU" sz="4400" b="1" cap="none" spc="0" dirty="0">
              <a:ln w="11430"/>
              <a:solidFill>
                <a:srgbClr val="264B96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Picture 13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email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19951" y="5924823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6" cstate="email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295747"/>
            <a:ext cx="2191737" cy="1258152"/>
          </a:xfrm>
          <a:prstGeom prst="rect">
            <a:avLst/>
          </a:prstGeom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4437112"/>
            <a:ext cx="1182687" cy="1189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0971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5"/>
          <p:cNvSpPr txBox="1">
            <a:spLocks noChangeArrowheads="1"/>
          </p:cNvSpPr>
          <p:nvPr/>
        </p:nvSpPr>
        <p:spPr bwMode="auto">
          <a:xfrm>
            <a:off x="179512" y="1556792"/>
            <a:ext cx="8892480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3200" b="1" dirty="0">
                <a:solidFill>
                  <a:srgbClr val="990033"/>
                </a:solidFill>
              </a:rPr>
              <a:t>Где находится поместье Российского Деда Мороза? </a:t>
            </a:r>
          </a:p>
        </p:txBody>
      </p:sp>
      <p:pic>
        <p:nvPicPr>
          <p:cNvPr id="11" name="Picture 13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19951" y="5924823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Прямоугольник 15"/>
          <p:cNvSpPr/>
          <p:nvPr/>
        </p:nvSpPr>
        <p:spPr>
          <a:xfrm>
            <a:off x="1838657" y="406405"/>
            <a:ext cx="5472608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dirty="0" smtClean="0">
                <a:ln w="11430"/>
                <a:solidFill>
                  <a:schemeClr val="accent2">
                    <a:lumMod val="75000"/>
                  </a:schemeClr>
                </a:solidFill>
              </a:rPr>
              <a:t>НОМИНАЦИЯ</a:t>
            </a:r>
            <a:endParaRPr lang="ru-RU" sz="3600" b="1" dirty="0">
              <a:ln w="11430"/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7720806" y="546692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10</a:t>
            </a:r>
            <a:endParaRPr lang="ru-RU" sz="4400" b="1" cap="none" spc="0" dirty="0">
              <a:ln w="11430"/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295747"/>
            <a:ext cx="2191737" cy="1258152"/>
          </a:xfrm>
          <a:prstGeom prst="rect">
            <a:avLst/>
          </a:prstGeom>
        </p:spPr>
      </p:pic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2443257" y="4152900"/>
            <a:ext cx="630520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4800" b="1" i="1" dirty="0" smtClean="0">
                <a:solidFill>
                  <a:srgbClr val="990033"/>
                </a:solidFill>
              </a:rPr>
              <a:t>Великий Устюг</a:t>
            </a:r>
            <a:endParaRPr lang="ru-RU" sz="4800" b="1" i="1" dirty="0">
              <a:solidFill>
                <a:srgbClr val="990033"/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512" y="4365104"/>
            <a:ext cx="1182687" cy="1189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41315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5"/>
          <p:cNvSpPr txBox="1">
            <a:spLocks noChangeArrowheads="1"/>
          </p:cNvSpPr>
          <p:nvPr/>
        </p:nvSpPr>
        <p:spPr bwMode="auto">
          <a:xfrm>
            <a:off x="179512" y="1511627"/>
            <a:ext cx="885698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3200" b="1" dirty="0" smtClean="0">
                <a:solidFill>
                  <a:srgbClr val="800000"/>
                </a:solidFill>
              </a:rPr>
              <a:t>Кто </a:t>
            </a:r>
            <a:r>
              <a:rPr lang="ru-RU" sz="3200" b="1" dirty="0">
                <a:solidFill>
                  <a:srgbClr val="800000"/>
                </a:solidFill>
              </a:rPr>
              <a:t>был «прапрадедом» Деда Мороза? </a:t>
            </a:r>
          </a:p>
        </p:txBody>
      </p:sp>
      <p:pic>
        <p:nvPicPr>
          <p:cNvPr id="11" name="Picture 13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19951" y="5924823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Прямоугольник 15"/>
          <p:cNvSpPr/>
          <p:nvPr/>
        </p:nvSpPr>
        <p:spPr>
          <a:xfrm>
            <a:off x="1838657" y="406405"/>
            <a:ext cx="5472608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dirty="0" smtClean="0">
                <a:ln w="11430"/>
                <a:solidFill>
                  <a:schemeClr val="accent2">
                    <a:lumMod val="75000"/>
                  </a:schemeClr>
                </a:solidFill>
              </a:rPr>
              <a:t>НОМИНАЦИЯ</a:t>
            </a:r>
            <a:endParaRPr lang="ru-RU" sz="3600" b="1" dirty="0">
              <a:ln w="11430"/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7720806" y="546692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20</a:t>
            </a:r>
            <a:endParaRPr lang="ru-RU" sz="4400" b="1" cap="none" spc="0" dirty="0">
              <a:ln w="11430"/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295747"/>
            <a:ext cx="2191737" cy="1258152"/>
          </a:xfrm>
          <a:prstGeom prst="rect">
            <a:avLst/>
          </a:prstGeom>
        </p:spPr>
      </p:pic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2443257" y="4152900"/>
            <a:ext cx="630520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4800" b="1" i="1" dirty="0">
                <a:solidFill>
                  <a:srgbClr val="990033"/>
                </a:solidFill>
              </a:rPr>
              <a:t>Морозко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4437112"/>
            <a:ext cx="1182687" cy="1189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89791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5"/>
          <p:cNvSpPr txBox="1">
            <a:spLocks noChangeArrowheads="1"/>
          </p:cNvSpPr>
          <p:nvPr/>
        </p:nvSpPr>
        <p:spPr bwMode="auto">
          <a:xfrm>
            <a:off x="107504" y="1340768"/>
            <a:ext cx="9036496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ru-RU" sz="3200" b="1" dirty="0">
                <a:solidFill>
                  <a:srgbClr val="800000"/>
                </a:solidFill>
              </a:rPr>
              <a:t>По указу какого царя датой празднования Нового года на Руси стало 1 января?</a:t>
            </a:r>
          </a:p>
        </p:txBody>
      </p:sp>
      <p:pic>
        <p:nvPicPr>
          <p:cNvPr id="11" name="Picture 13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19951" y="5924823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Прямоугольник 15"/>
          <p:cNvSpPr/>
          <p:nvPr/>
        </p:nvSpPr>
        <p:spPr>
          <a:xfrm>
            <a:off x="1838657" y="406405"/>
            <a:ext cx="5472608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dirty="0" smtClean="0">
                <a:ln w="11430"/>
                <a:solidFill>
                  <a:schemeClr val="accent2">
                    <a:lumMod val="75000"/>
                  </a:schemeClr>
                </a:solidFill>
              </a:rPr>
              <a:t>НОМИНАЦИЯ</a:t>
            </a:r>
            <a:endParaRPr lang="ru-RU" sz="3600" b="1" dirty="0">
              <a:ln w="11430"/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7720806" y="546692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30</a:t>
            </a:r>
            <a:endParaRPr lang="ru-RU" sz="4400" b="1" cap="none" spc="0" dirty="0">
              <a:ln w="11430"/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295747"/>
            <a:ext cx="2191737" cy="1258152"/>
          </a:xfrm>
          <a:prstGeom prst="rect">
            <a:avLst/>
          </a:prstGeom>
        </p:spPr>
      </p:pic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2443257" y="4152900"/>
            <a:ext cx="630520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4800" b="1" i="1" dirty="0">
                <a:solidFill>
                  <a:srgbClr val="990033"/>
                </a:solidFill>
              </a:rPr>
              <a:t>Петра </a:t>
            </a:r>
            <a:r>
              <a:rPr lang="en-US" sz="4800" b="1" i="1" dirty="0">
                <a:solidFill>
                  <a:srgbClr val="990033"/>
                </a:solidFill>
              </a:rPr>
              <a:t>I</a:t>
            </a:r>
            <a:endParaRPr lang="ru-RU" sz="4800" b="1" i="1" dirty="0">
              <a:solidFill>
                <a:srgbClr val="990033"/>
              </a:solidFill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528" y="4365104"/>
            <a:ext cx="1182687" cy="1189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44360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5"/>
          <p:cNvSpPr txBox="1">
            <a:spLocks noChangeArrowheads="1"/>
          </p:cNvSpPr>
          <p:nvPr/>
        </p:nvSpPr>
        <p:spPr bwMode="auto">
          <a:xfrm>
            <a:off x="179512" y="1511627"/>
            <a:ext cx="8856984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ru-RU" sz="3200" b="1" dirty="0">
                <a:solidFill>
                  <a:srgbClr val="800000"/>
                </a:solidFill>
              </a:rPr>
              <a:t>Когда встречали Новый год в допетровской Руси XVIII </a:t>
            </a:r>
            <a:r>
              <a:rPr lang="ru-RU" sz="3200" b="1" dirty="0" smtClean="0">
                <a:solidFill>
                  <a:srgbClr val="800000"/>
                </a:solidFill>
              </a:rPr>
              <a:t>века?</a:t>
            </a:r>
            <a:endParaRPr lang="ru-RU" sz="3200" b="1" dirty="0">
              <a:solidFill>
                <a:srgbClr val="800000"/>
              </a:solidFill>
            </a:endParaRPr>
          </a:p>
        </p:txBody>
      </p:sp>
      <p:pic>
        <p:nvPicPr>
          <p:cNvPr id="11" name="Picture 13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19951" y="5924823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Прямоугольник 15"/>
          <p:cNvSpPr/>
          <p:nvPr/>
        </p:nvSpPr>
        <p:spPr>
          <a:xfrm>
            <a:off x="1838657" y="406405"/>
            <a:ext cx="5472608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dirty="0" smtClean="0">
                <a:ln w="11430"/>
                <a:solidFill>
                  <a:schemeClr val="accent2">
                    <a:lumMod val="75000"/>
                  </a:schemeClr>
                </a:solidFill>
              </a:rPr>
              <a:t>НОМИНАЦИЯ</a:t>
            </a:r>
            <a:endParaRPr lang="ru-RU" sz="3600" b="1" dirty="0">
              <a:ln w="11430"/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7720806" y="546692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40</a:t>
            </a:r>
            <a:endParaRPr lang="ru-RU" sz="4400" b="1" cap="none" spc="0" dirty="0">
              <a:ln w="11430"/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295747"/>
            <a:ext cx="2191737" cy="1258152"/>
          </a:xfrm>
          <a:prstGeom prst="rect">
            <a:avLst/>
          </a:prstGeom>
        </p:spPr>
      </p:pic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2443257" y="4152900"/>
            <a:ext cx="630520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4800" b="1" i="1" dirty="0">
                <a:solidFill>
                  <a:srgbClr val="990033"/>
                </a:solidFill>
              </a:rPr>
              <a:t>1 сентября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528" y="4437112"/>
            <a:ext cx="1182687" cy="1189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78156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5"/>
          <p:cNvSpPr txBox="1">
            <a:spLocks noChangeArrowheads="1"/>
          </p:cNvSpPr>
          <p:nvPr/>
        </p:nvSpPr>
        <p:spPr bwMode="auto">
          <a:xfrm>
            <a:off x="251520" y="1412776"/>
            <a:ext cx="8892480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ru-RU" sz="3200" b="1" dirty="0" smtClean="0">
                <a:solidFill>
                  <a:srgbClr val="800000"/>
                </a:solidFill>
              </a:rPr>
              <a:t>Назовите родину Снегурки и её день </a:t>
            </a:r>
            <a:r>
              <a:rPr lang="ru-RU" sz="3200" b="1" dirty="0">
                <a:solidFill>
                  <a:srgbClr val="800000"/>
                </a:solidFill>
              </a:rPr>
              <a:t>рождения </a:t>
            </a:r>
            <a:r>
              <a:rPr lang="ru-RU" sz="3200" b="1" dirty="0" smtClean="0">
                <a:solidFill>
                  <a:srgbClr val="800000"/>
                </a:solidFill>
              </a:rPr>
              <a:t>. </a:t>
            </a:r>
            <a:endParaRPr lang="ru-RU" sz="3200" b="1" dirty="0">
              <a:solidFill>
                <a:srgbClr val="800000"/>
              </a:solidFill>
            </a:endParaRPr>
          </a:p>
        </p:txBody>
      </p:sp>
      <p:pic>
        <p:nvPicPr>
          <p:cNvPr id="11" name="Picture 13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19951" y="5924823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Прямоугольник 15"/>
          <p:cNvSpPr/>
          <p:nvPr/>
        </p:nvSpPr>
        <p:spPr>
          <a:xfrm>
            <a:off x="1838657" y="406405"/>
            <a:ext cx="5472608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dirty="0" smtClean="0">
                <a:ln w="11430"/>
                <a:solidFill>
                  <a:schemeClr val="accent2">
                    <a:lumMod val="75000"/>
                  </a:schemeClr>
                </a:solidFill>
              </a:rPr>
              <a:t>НОМИНАЦИЯ</a:t>
            </a:r>
            <a:endParaRPr lang="ru-RU" sz="3600" b="1" dirty="0">
              <a:ln w="11430"/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7720806" y="546692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50</a:t>
            </a:r>
            <a:endParaRPr lang="ru-RU" sz="4400" b="1" cap="none" spc="0" dirty="0">
              <a:ln w="11430"/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295747"/>
            <a:ext cx="2191737" cy="1258152"/>
          </a:xfrm>
          <a:prstGeom prst="rect">
            <a:avLst/>
          </a:prstGeom>
        </p:spPr>
      </p:pic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1547664" y="3501008"/>
            <a:ext cx="7272808" cy="2123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ru-RU" sz="4400" b="1" i="1" dirty="0">
                <a:solidFill>
                  <a:srgbClr val="990033"/>
                </a:solidFill>
              </a:rPr>
              <a:t>Кострома. 2 апреля, рождена с последним </a:t>
            </a:r>
            <a:r>
              <a:rPr lang="ru-RU" sz="4400" b="1" i="1" dirty="0" smtClean="0">
                <a:solidFill>
                  <a:srgbClr val="990033"/>
                </a:solidFill>
              </a:rPr>
              <a:t>снегом. </a:t>
            </a:r>
            <a:endParaRPr lang="ru-RU" sz="4400" b="1" i="1" dirty="0">
              <a:solidFill>
                <a:srgbClr val="990033"/>
              </a:solidFill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528" y="4437112"/>
            <a:ext cx="1182687" cy="1189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1179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5"/>
          <p:cNvSpPr txBox="1">
            <a:spLocks noChangeArrowheads="1"/>
          </p:cNvSpPr>
          <p:nvPr/>
        </p:nvSpPr>
        <p:spPr bwMode="auto">
          <a:xfrm>
            <a:off x="750459" y="1511627"/>
            <a:ext cx="7649004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ru-RU" sz="3200" b="1" dirty="0">
                <a:solidFill>
                  <a:srgbClr val="007635"/>
                </a:solidFill>
                <a:latin typeface="Helvetica"/>
                <a:ea typeface="Times New Roman"/>
                <a:cs typeface="Times New Roman"/>
              </a:rPr>
              <a:t>Как звали собачку из сказки В.И. Даля «Девочка Снегурочка»?</a:t>
            </a:r>
            <a:endParaRPr lang="ru-RU" sz="3200" b="1" dirty="0">
              <a:solidFill>
                <a:srgbClr val="007635"/>
              </a:solidFill>
            </a:endParaRPr>
          </a:p>
        </p:txBody>
      </p:sp>
      <p:pic>
        <p:nvPicPr>
          <p:cNvPr id="10" name="Picture 13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email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19951" y="5924823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Прямоугольник 19"/>
          <p:cNvSpPr/>
          <p:nvPr/>
        </p:nvSpPr>
        <p:spPr>
          <a:xfrm>
            <a:off x="1838657" y="406405"/>
            <a:ext cx="5472608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dirty="0" smtClean="0">
                <a:ln w="11430"/>
                <a:solidFill>
                  <a:srgbClr val="007635"/>
                </a:solidFill>
              </a:rPr>
              <a:t>НОМИНАЦИЯ</a:t>
            </a:r>
            <a:endParaRPr lang="ru-RU" sz="3600" b="1" dirty="0">
              <a:ln w="11430"/>
              <a:solidFill>
                <a:srgbClr val="007635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7720806" y="546692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rgbClr val="007635"/>
                </a:solidFill>
                <a:latin typeface="Arial" pitchFamily="34" charset="0"/>
                <a:cs typeface="Arial" pitchFamily="34" charset="0"/>
              </a:rPr>
              <a:t>10</a:t>
            </a:r>
            <a:endParaRPr lang="ru-RU" sz="4400" b="1" cap="none" spc="0" dirty="0">
              <a:ln w="11430"/>
              <a:solidFill>
                <a:srgbClr val="007635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email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295747"/>
            <a:ext cx="2191737" cy="1258152"/>
          </a:xfrm>
          <a:prstGeom prst="rect">
            <a:avLst/>
          </a:prstGeom>
        </p:spPr>
      </p:pic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2987824" y="4653136"/>
            <a:ext cx="6305206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4400" b="1" i="1" dirty="0">
                <a:solidFill>
                  <a:srgbClr val="990033"/>
                </a:solidFill>
              </a:rPr>
              <a:t>Жучка </a:t>
            </a: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512" y="4437112"/>
            <a:ext cx="1182687" cy="1189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41391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5"/>
          <p:cNvSpPr txBox="1">
            <a:spLocks noChangeArrowheads="1"/>
          </p:cNvSpPr>
          <p:nvPr/>
        </p:nvSpPr>
        <p:spPr bwMode="auto">
          <a:xfrm>
            <a:off x="899592" y="1844824"/>
            <a:ext cx="764900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3200" b="1" dirty="0">
                <a:solidFill>
                  <a:srgbClr val="007635"/>
                </a:solidFill>
                <a:latin typeface="Helvetica"/>
                <a:ea typeface="Calibri"/>
                <a:cs typeface="Times New Roman"/>
              </a:rPr>
              <a:t>Как звали пса Микки-Мауса?</a:t>
            </a:r>
            <a:endParaRPr lang="ru-RU" sz="3200" b="1" dirty="0">
              <a:solidFill>
                <a:srgbClr val="007635"/>
              </a:solidFill>
            </a:endParaRPr>
          </a:p>
        </p:txBody>
      </p:sp>
      <p:pic>
        <p:nvPicPr>
          <p:cNvPr id="10" name="Picture 13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email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19951" y="5924823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Прямоугольник 19"/>
          <p:cNvSpPr/>
          <p:nvPr/>
        </p:nvSpPr>
        <p:spPr>
          <a:xfrm>
            <a:off x="1838657" y="406405"/>
            <a:ext cx="5472608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dirty="0" smtClean="0">
                <a:ln w="11430"/>
                <a:solidFill>
                  <a:srgbClr val="007635"/>
                </a:solidFill>
              </a:rPr>
              <a:t>НОМИНАЦИЯ</a:t>
            </a:r>
            <a:endParaRPr lang="ru-RU" sz="3600" b="1" dirty="0">
              <a:ln w="11430"/>
              <a:solidFill>
                <a:srgbClr val="007635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7720806" y="546692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rgbClr val="007635"/>
                </a:solidFill>
                <a:latin typeface="Arial" pitchFamily="34" charset="0"/>
                <a:cs typeface="Arial" pitchFamily="34" charset="0"/>
              </a:rPr>
              <a:t>20</a:t>
            </a:r>
            <a:endParaRPr lang="ru-RU" sz="4400" b="1" cap="none" spc="0" dirty="0">
              <a:ln w="11430"/>
              <a:solidFill>
                <a:srgbClr val="007635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email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295747"/>
            <a:ext cx="2191737" cy="1258152"/>
          </a:xfrm>
          <a:prstGeom prst="rect">
            <a:avLst/>
          </a:prstGeom>
        </p:spPr>
      </p:pic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2443257" y="4152900"/>
            <a:ext cx="6305206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4400" b="1" i="1" dirty="0" err="1">
                <a:solidFill>
                  <a:srgbClr val="990033"/>
                </a:solidFill>
              </a:rPr>
              <a:t>Плуто</a:t>
            </a:r>
            <a:endParaRPr lang="ru-RU" sz="4400" b="1" i="1" dirty="0">
              <a:solidFill>
                <a:srgbClr val="990033"/>
              </a:solidFill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528" y="4437112"/>
            <a:ext cx="1182687" cy="1189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04799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5"/>
          <p:cNvSpPr txBox="1">
            <a:spLocks noChangeArrowheads="1"/>
          </p:cNvSpPr>
          <p:nvPr/>
        </p:nvSpPr>
        <p:spPr bwMode="auto">
          <a:xfrm>
            <a:off x="5697" y="1340768"/>
            <a:ext cx="914400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ru-RU" sz="3200" b="1" i="1" dirty="0">
                <a:solidFill>
                  <a:srgbClr val="007635"/>
                </a:solidFill>
                <a:latin typeface="Arial"/>
                <a:ea typeface="Calibri"/>
              </a:rPr>
              <a:t>Осколки чего сделали </a:t>
            </a:r>
            <a:r>
              <a:rPr lang="ru-RU" sz="3200" b="1" i="1" dirty="0" smtClean="0">
                <a:solidFill>
                  <a:srgbClr val="007635"/>
                </a:solidFill>
                <a:latin typeface="Arial"/>
                <a:ea typeface="Calibri"/>
              </a:rPr>
              <a:t>сказочного героя </a:t>
            </a:r>
            <a:r>
              <a:rPr lang="ru-RU" sz="3200" b="1" i="1" dirty="0">
                <a:solidFill>
                  <a:srgbClr val="007635"/>
                </a:solidFill>
                <a:latin typeface="Arial"/>
                <a:ea typeface="Calibri"/>
              </a:rPr>
              <a:t>одной зимней сказки </a:t>
            </a:r>
            <a:r>
              <a:rPr lang="ru-RU" sz="3200" b="1" i="1" dirty="0" smtClean="0">
                <a:solidFill>
                  <a:srgbClr val="007635"/>
                </a:solidFill>
                <a:latin typeface="Arial"/>
                <a:ea typeface="Calibri"/>
              </a:rPr>
              <a:t>злым, бесчувственным?</a:t>
            </a:r>
            <a:endParaRPr lang="ru-RU" sz="3200" b="1" i="1" dirty="0">
              <a:solidFill>
                <a:srgbClr val="007635"/>
              </a:solidFill>
            </a:endParaRPr>
          </a:p>
        </p:txBody>
      </p:sp>
      <p:pic>
        <p:nvPicPr>
          <p:cNvPr id="10" name="Picture 13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email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19951" y="5924823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Прямоугольник 19"/>
          <p:cNvSpPr/>
          <p:nvPr/>
        </p:nvSpPr>
        <p:spPr>
          <a:xfrm>
            <a:off x="1838657" y="406405"/>
            <a:ext cx="5472608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dirty="0" smtClean="0">
                <a:ln w="11430"/>
                <a:solidFill>
                  <a:srgbClr val="007635"/>
                </a:solidFill>
              </a:rPr>
              <a:t>НОМИНАЦИЯ</a:t>
            </a:r>
            <a:endParaRPr lang="ru-RU" sz="3600" b="1" dirty="0">
              <a:ln w="11430"/>
              <a:solidFill>
                <a:srgbClr val="007635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7720806" y="546692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rgbClr val="007635"/>
                </a:solidFill>
                <a:latin typeface="Arial" pitchFamily="34" charset="0"/>
                <a:cs typeface="Arial" pitchFamily="34" charset="0"/>
              </a:rPr>
              <a:t>30</a:t>
            </a:r>
            <a:endParaRPr lang="ru-RU" sz="4400" b="1" cap="none" spc="0" dirty="0">
              <a:ln w="11430"/>
              <a:solidFill>
                <a:srgbClr val="007635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email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295747"/>
            <a:ext cx="2191737" cy="1258152"/>
          </a:xfrm>
          <a:prstGeom prst="rect">
            <a:avLst/>
          </a:prstGeom>
        </p:spPr>
      </p:pic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2411760" y="4797152"/>
            <a:ext cx="630520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4000" b="1" i="1" dirty="0" smtClean="0">
                <a:solidFill>
                  <a:srgbClr val="990033"/>
                </a:solidFill>
              </a:rPr>
              <a:t>Осколки зеркала</a:t>
            </a:r>
            <a:endParaRPr lang="ru-RU" sz="4000" b="1" i="1" dirty="0">
              <a:solidFill>
                <a:srgbClr val="990033"/>
              </a:solidFill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512" y="4437112"/>
            <a:ext cx="1182687" cy="1189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0433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5"/>
          <p:cNvSpPr txBox="1">
            <a:spLocks noChangeArrowheads="1"/>
          </p:cNvSpPr>
          <p:nvPr/>
        </p:nvSpPr>
        <p:spPr bwMode="auto">
          <a:xfrm>
            <a:off x="251520" y="1511627"/>
            <a:ext cx="8712968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ru-RU" sz="2800" b="1" dirty="0">
                <a:solidFill>
                  <a:srgbClr val="007635"/>
                </a:solidFill>
                <a:latin typeface="Helvetica"/>
                <a:ea typeface="Times New Roman"/>
                <a:cs typeface="Times New Roman"/>
              </a:rPr>
              <a:t>В какую новогоднюю игрушку превратила молодого принца королева мышей </a:t>
            </a:r>
            <a:r>
              <a:rPr lang="ru-RU" sz="2800" b="1" dirty="0" err="1">
                <a:solidFill>
                  <a:srgbClr val="007635"/>
                </a:solidFill>
                <a:latin typeface="Helvetica"/>
                <a:ea typeface="Times New Roman"/>
                <a:cs typeface="Times New Roman"/>
              </a:rPr>
              <a:t>Мышильда</a:t>
            </a:r>
            <a:r>
              <a:rPr lang="ru-RU" sz="2800" b="1" dirty="0">
                <a:solidFill>
                  <a:srgbClr val="007635"/>
                </a:solidFill>
                <a:latin typeface="Helvetica"/>
                <a:ea typeface="Times New Roman"/>
                <a:cs typeface="Times New Roman"/>
              </a:rPr>
              <a:t> из сказки Э.Т.А. Гофмана ?</a:t>
            </a:r>
            <a:endParaRPr lang="ru-RU" sz="2800" b="1" dirty="0">
              <a:solidFill>
                <a:srgbClr val="007635"/>
              </a:solidFill>
            </a:endParaRPr>
          </a:p>
        </p:txBody>
      </p:sp>
      <p:pic>
        <p:nvPicPr>
          <p:cNvPr id="10" name="Picture 13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email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19951" y="5924823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Прямоугольник 19"/>
          <p:cNvSpPr/>
          <p:nvPr/>
        </p:nvSpPr>
        <p:spPr>
          <a:xfrm>
            <a:off x="1838657" y="406405"/>
            <a:ext cx="5472608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dirty="0" smtClean="0">
                <a:ln w="11430"/>
                <a:solidFill>
                  <a:srgbClr val="007635"/>
                </a:solidFill>
              </a:rPr>
              <a:t>НОМИНАЦИЯ</a:t>
            </a:r>
            <a:endParaRPr lang="ru-RU" sz="3600" b="1" dirty="0">
              <a:ln w="11430"/>
              <a:solidFill>
                <a:srgbClr val="007635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7720806" y="546692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rgbClr val="007635"/>
                </a:solidFill>
                <a:latin typeface="Arial" pitchFamily="34" charset="0"/>
                <a:cs typeface="Arial" pitchFamily="34" charset="0"/>
              </a:rPr>
              <a:t>40</a:t>
            </a:r>
            <a:endParaRPr lang="ru-RU" sz="4400" b="1" cap="none" spc="0" dirty="0">
              <a:ln w="11430"/>
              <a:solidFill>
                <a:srgbClr val="007635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email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295747"/>
            <a:ext cx="2191737" cy="1258152"/>
          </a:xfrm>
          <a:prstGeom prst="rect">
            <a:avLst/>
          </a:prstGeom>
        </p:spPr>
      </p:pic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2555776" y="4869160"/>
            <a:ext cx="6305206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4400" b="1" i="1" dirty="0" smtClean="0">
                <a:solidFill>
                  <a:srgbClr val="990033"/>
                </a:solidFill>
              </a:rPr>
              <a:t>В Щелкунчика </a:t>
            </a:r>
            <a:endParaRPr lang="ru-RU" sz="4400" b="1" i="1" dirty="0">
              <a:solidFill>
                <a:srgbClr val="990033"/>
              </a:solidFill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4437112"/>
            <a:ext cx="1182687" cy="1189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46080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5"/>
          <p:cNvSpPr txBox="1">
            <a:spLocks noChangeArrowheads="1"/>
          </p:cNvSpPr>
          <p:nvPr/>
        </p:nvSpPr>
        <p:spPr bwMode="auto">
          <a:xfrm>
            <a:off x="0" y="1511627"/>
            <a:ext cx="8964487" cy="1224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ctr">
              <a:lnSpc>
                <a:spcPct val="115000"/>
              </a:lnSpc>
              <a:spcBef>
                <a:spcPts val="1500"/>
              </a:spcBef>
              <a:spcAft>
                <a:spcPts val="750"/>
              </a:spcAft>
            </a:pPr>
            <a:r>
              <a:rPr lang="ru-RU" sz="3200" b="1" dirty="0">
                <a:solidFill>
                  <a:srgbClr val="007635"/>
                </a:solidFill>
                <a:latin typeface="Arial"/>
                <a:ea typeface="Times New Roman"/>
                <a:cs typeface="Times New Roman"/>
              </a:rPr>
              <a:t>Кто исполнял роль Снегурочки в мультфильме «Ну, погоди!»?</a:t>
            </a:r>
            <a:endParaRPr lang="ru-RU" sz="3200" b="1" dirty="0">
              <a:solidFill>
                <a:srgbClr val="007635"/>
              </a:solidFill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10" name="Picture 13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email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19951" y="5924823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Прямоугольник 19"/>
          <p:cNvSpPr/>
          <p:nvPr/>
        </p:nvSpPr>
        <p:spPr>
          <a:xfrm>
            <a:off x="1838657" y="406405"/>
            <a:ext cx="5472608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dirty="0" smtClean="0">
                <a:ln w="11430"/>
                <a:solidFill>
                  <a:srgbClr val="007635"/>
                </a:solidFill>
              </a:rPr>
              <a:t>НОМИНАЦИЯ</a:t>
            </a:r>
            <a:endParaRPr lang="ru-RU" sz="3600" b="1" dirty="0">
              <a:ln w="11430"/>
              <a:solidFill>
                <a:srgbClr val="007635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7720806" y="546692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rgbClr val="007635"/>
                </a:solidFill>
                <a:latin typeface="Arial" pitchFamily="34" charset="0"/>
                <a:cs typeface="Arial" pitchFamily="34" charset="0"/>
              </a:rPr>
              <a:t>50</a:t>
            </a:r>
            <a:endParaRPr lang="ru-RU" sz="4400" b="1" cap="none" spc="0" dirty="0">
              <a:ln w="11430"/>
              <a:solidFill>
                <a:srgbClr val="007635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email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295747"/>
            <a:ext cx="2191737" cy="1258152"/>
          </a:xfrm>
          <a:prstGeom prst="rect">
            <a:avLst/>
          </a:prstGeom>
        </p:spPr>
      </p:pic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2804631" y="4941168"/>
            <a:ext cx="6305206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4400" b="1" i="1" dirty="0">
                <a:solidFill>
                  <a:srgbClr val="990033"/>
                </a:solidFill>
              </a:rPr>
              <a:t>Волк</a:t>
            </a: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4365104"/>
            <a:ext cx="1182687" cy="1189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38733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5"/>
          <p:cNvSpPr txBox="1">
            <a:spLocks noChangeArrowheads="1"/>
          </p:cNvSpPr>
          <p:nvPr/>
        </p:nvSpPr>
        <p:spPr bwMode="auto">
          <a:xfrm>
            <a:off x="750459" y="1511627"/>
            <a:ext cx="764900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dirty="0" smtClean="0"/>
              <a:t>Введите вопрос.</a:t>
            </a:r>
            <a:endParaRPr lang="ru-RU" sz="2800" dirty="0"/>
          </a:p>
        </p:txBody>
      </p:sp>
      <p:pic>
        <p:nvPicPr>
          <p:cNvPr id="16" name="Picture 13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19951" y="5924823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Прямоугольник 16"/>
          <p:cNvSpPr/>
          <p:nvPr/>
        </p:nvSpPr>
        <p:spPr>
          <a:xfrm>
            <a:off x="1838657" y="406405"/>
            <a:ext cx="5472608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dirty="0" smtClean="0">
                <a:ln w="11430"/>
                <a:solidFill>
                  <a:schemeClr val="accent4">
                    <a:lumMod val="75000"/>
                  </a:schemeClr>
                </a:solidFill>
              </a:rPr>
              <a:t>НОМИНАЦИЯ</a:t>
            </a:r>
            <a:endParaRPr lang="ru-RU" sz="3600" b="1" dirty="0">
              <a:ln w="11430"/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7720806" y="546692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chemeClr val="accent4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10</a:t>
            </a:r>
            <a:endParaRPr lang="ru-RU" sz="4400" b="1" cap="none" spc="0" dirty="0">
              <a:ln w="11430"/>
              <a:solidFill>
                <a:schemeClr val="accent4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email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295747"/>
            <a:ext cx="2191737" cy="1258152"/>
          </a:xfrm>
          <a:prstGeom prst="rect">
            <a:avLst/>
          </a:prstGeom>
        </p:spPr>
      </p:pic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2838794" y="5229200"/>
            <a:ext cx="6305206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4400" b="1" i="1" dirty="0" smtClean="0">
                <a:solidFill>
                  <a:srgbClr val="990033"/>
                </a:solidFill>
              </a:rPr>
              <a:t>лайка</a:t>
            </a:r>
            <a:endParaRPr lang="ru-RU" sz="4400" b="1" i="1" dirty="0">
              <a:solidFill>
                <a:srgbClr val="990033"/>
              </a:solidFill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528" y="4437112"/>
            <a:ext cx="1182687" cy="1189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 descr="https://docviewer.yandex.ru/view/0/htmlimage?id=6fhf-cq3get9x0fktbm8qwh2sujyeoc46lda8chc41zmfpa8ik0kjuswpmqqijx9agwvw7m4w55s22607wp9sm2cofwz39preffjd3ob&amp;name=image-TCtm2BMnXTcCQ7e4aL.png&amp;dsid=31dfacfef1b7dfeb0738d3b9f1b1c963"/>
          <p:cNvPicPr>
            <a:picLocks noChangeAspect="1" noChangeArrowheads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39552" y="1052737"/>
            <a:ext cx="5069493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4695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5"/>
          <p:cNvSpPr txBox="1">
            <a:spLocks noChangeArrowheads="1"/>
          </p:cNvSpPr>
          <p:nvPr/>
        </p:nvSpPr>
        <p:spPr bwMode="auto">
          <a:xfrm>
            <a:off x="750459" y="1511627"/>
            <a:ext cx="764900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dirty="0" smtClean="0"/>
              <a:t>Введите вопрос.</a:t>
            </a:r>
            <a:endParaRPr lang="ru-RU" sz="2800" dirty="0"/>
          </a:p>
        </p:txBody>
      </p:sp>
      <p:pic>
        <p:nvPicPr>
          <p:cNvPr id="16" name="Picture 13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email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19951" y="5924823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Прямоугольник 16"/>
          <p:cNvSpPr/>
          <p:nvPr/>
        </p:nvSpPr>
        <p:spPr>
          <a:xfrm>
            <a:off x="1838657" y="406405"/>
            <a:ext cx="5472608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dirty="0" smtClean="0">
                <a:ln w="11430"/>
                <a:solidFill>
                  <a:schemeClr val="accent4">
                    <a:lumMod val="75000"/>
                  </a:schemeClr>
                </a:solidFill>
              </a:rPr>
              <a:t>НОМИНАЦИЯ</a:t>
            </a:r>
            <a:endParaRPr lang="ru-RU" sz="3600" b="1" dirty="0">
              <a:ln w="11430"/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7720806" y="546692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chemeClr val="accent4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20</a:t>
            </a:r>
            <a:endParaRPr lang="ru-RU" sz="4400" b="1" cap="none" spc="0" dirty="0">
              <a:ln w="11430"/>
              <a:solidFill>
                <a:schemeClr val="accent4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email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295747"/>
            <a:ext cx="2191737" cy="1258152"/>
          </a:xfrm>
          <a:prstGeom prst="rect">
            <a:avLst/>
          </a:prstGeom>
        </p:spPr>
      </p:pic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3563888" y="4869160"/>
            <a:ext cx="6305206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4400" b="1" i="1" dirty="0" smtClean="0">
                <a:solidFill>
                  <a:srgbClr val="990033"/>
                </a:solidFill>
              </a:rPr>
              <a:t>такса</a:t>
            </a:r>
            <a:endParaRPr lang="ru-RU" sz="4400" b="1" i="1" dirty="0">
              <a:solidFill>
                <a:srgbClr val="990033"/>
              </a:solidFill>
            </a:endParaRP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528" y="4437112"/>
            <a:ext cx="1182687" cy="1189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 descr="https://docviewer.yandex.ru/view/0/htmlimage?id=7vkr-dj7nyv3ynv95d5sa5317attskyr99dmr2gp9fuj6yck9box746bz73b4s3uy6r8xsz12ub7lksmxowojotl6ab9x6k1ku2g3vr4&amp;name=image-uS4MHFRcnOFF7atv0B.png&amp;dsid=6119ef9206101288f9117a13946b9654"/>
          <p:cNvPicPr>
            <a:picLocks noChangeAspect="1" noChangeArrowheads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67544" y="1196752"/>
            <a:ext cx="4104456" cy="2157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6698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5"/>
          <p:cNvSpPr txBox="1">
            <a:spLocks noChangeArrowheads="1"/>
          </p:cNvSpPr>
          <p:nvPr/>
        </p:nvSpPr>
        <p:spPr bwMode="auto">
          <a:xfrm>
            <a:off x="750459" y="1511627"/>
            <a:ext cx="764900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dirty="0" smtClean="0"/>
              <a:t>Введите вопрос.</a:t>
            </a:r>
            <a:endParaRPr lang="ru-RU" sz="2800" dirty="0"/>
          </a:p>
        </p:txBody>
      </p:sp>
      <p:pic>
        <p:nvPicPr>
          <p:cNvPr id="16" name="Picture 13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email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19951" y="5924823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Прямоугольник 16"/>
          <p:cNvSpPr/>
          <p:nvPr/>
        </p:nvSpPr>
        <p:spPr>
          <a:xfrm>
            <a:off x="1838657" y="406405"/>
            <a:ext cx="5472608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dirty="0" smtClean="0">
                <a:ln w="11430"/>
                <a:solidFill>
                  <a:schemeClr val="accent4">
                    <a:lumMod val="75000"/>
                  </a:schemeClr>
                </a:solidFill>
              </a:rPr>
              <a:t>НОМИНАЦИЯ</a:t>
            </a:r>
            <a:endParaRPr lang="ru-RU" sz="3600" b="1" dirty="0">
              <a:ln w="11430"/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7720806" y="546692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chemeClr val="accent4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30</a:t>
            </a:r>
            <a:endParaRPr lang="ru-RU" sz="4400" b="1" cap="none" spc="0" dirty="0">
              <a:ln w="11430"/>
              <a:solidFill>
                <a:schemeClr val="accent4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email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295747"/>
            <a:ext cx="2191737" cy="1258152"/>
          </a:xfrm>
          <a:prstGeom prst="rect">
            <a:avLst/>
          </a:prstGeom>
        </p:spPr>
      </p:pic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3203848" y="5157192"/>
            <a:ext cx="6305206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4400" b="1" i="1" dirty="0" err="1" smtClean="0">
                <a:solidFill>
                  <a:srgbClr val="990033"/>
                </a:solidFill>
              </a:rPr>
              <a:t>хаски</a:t>
            </a:r>
            <a:endParaRPr lang="ru-RU" sz="4400" b="1" i="1" dirty="0">
              <a:solidFill>
                <a:srgbClr val="990033"/>
              </a:solidFill>
            </a:endParaRP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4437112"/>
            <a:ext cx="1182687" cy="1189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 descr="https://docviewer.yandex.ru/view/0/htmlimage?id=6co2-hyp2ga4irhmb61jshdnbb193ps5ymhfw1ne1vk414d0hq7o90huqtpp1hrzx7620fayen01f7b1nysus19x2siispzjrdl7js67&amp;name=image-NL2n4Fn25tlPH4sJkj.png&amp;dsid=70eff967d8abb444d5a318dbce0b9bcc"/>
          <p:cNvPicPr>
            <a:picLocks noChangeAspect="1" noChangeArrowheads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27584" y="1124744"/>
            <a:ext cx="4030299" cy="2421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1535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5"/>
          <p:cNvSpPr txBox="1">
            <a:spLocks noChangeArrowheads="1"/>
          </p:cNvSpPr>
          <p:nvPr/>
        </p:nvSpPr>
        <p:spPr bwMode="auto">
          <a:xfrm>
            <a:off x="750459" y="1511627"/>
            <a:ext cx="764900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dirty="0" smtClean="0"/>
              <a:t>Введите вопрос.</a:t>
            </a:r>
            <a:endParaRPr lang="ru-RU" sz="2800" dirty="0"/>
          </a:p>
        </p:txBody>
      </p:sp>
      <p:pic>
        <p:nvPicPr>
          <p:cNvPr id="16" name="Picture 13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email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19951" y="5924823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Прямоугольник 16"/>
          <p:cNvSpPr/>
          <p:nvPr/>
        </p:nvSpPr>
        <p:spPr>
          <a:xfrm>
            <a:off x="1838657" y="406405"/>
            <a:ext cx="5472608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dirty="0" smtClean="0">
                <a:ln w="11430"/>
                <a:solidFill>
                  <a:schemeClr val="accent4">
                    <a:lumMod val="75000"/>
                  </a:schemeClr>
                </a:solidFill>
              </a:rPr>
              <a:t>НОМИНАЦИЯ</a:t>
            </a:r>
            <a:endParaRPr lang="ru-RU" sz="3600" b="1" dirty="0">
              <a:ln w="11430"/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7720806" y="546692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chemeClr val="accent4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40</a:t>
            </a:r>
            <a:endParaRPr lang="ru-RU" sz="4400" b="1" cap="none" spc="0" dirty="0">
              <a:ln w="11430"/>
              <a:solidFill>
                <a:schemeClr val="accent4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email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295747"/>
            <a:ext cx="2191737" cy="1258152"/>
          </a:xfrm>
          <a:prstGeom prst="rect">
            <a:avLst/>
          </a:prstGeom>
        </p:spPr>
      </p:pic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3131840" y="4797152"/>
            <a:ext cx="630520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4800" b="1" i="1" dirty="0" smtClean="0">
                <a:solidFill>
                  <a:srgbClr val="990033"/>
                </a:solidFill>
              </a:rPr>
              <a:t>овчарка</a:t>
            </a:r>
            <a:endParaRPr lang="ru-RU" sz="4800" b="1" i="1" dirty="0">
              <a:solidFill>
                <a:srgbClr val="990033"/>
              </a:solidFill>
            </a:endParaRP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4437112"/>
            <a:ext cx="1182687" cy="1189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 descr="https://docviewer.yandex.ru/view/0/htmlimage?id=3hpo-ibya533ii5oibfhkuncafzu1pjocl4m54qj8t8mp7bxv0ofkjkvnm9grq32q8mx5ojauzt5uuw7bcmnp9g2d7j95rphibq1no2n&amp;name=image-xMITIVU5dmURY8Fy6T.png&amp;dsid=868d305c0e53f227957dcc2464b93d00"/>
          <p:cNvPicPr>
            <a:picLocks noChangeAspect="1" noChangeArrowheads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83568" y="1268759"/>
            <a:ext cx="5760640" cy="2901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3427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5"/>
          <p:cNvSpPr txBox="1">
            <a:spLocks noChangeArrowheads="1"/>
          </p:cNvSpPr>
          <p:nvPr/>
        </p:nvSpPr>
        <p:spPr bwMode="auto">
          <a:xfrm>
            <a:off x="750459" y="1511627"/>
            <a:ext cx="764900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2800" dirty="0" smtClean="0"/>
              <a:t>Введите вопрос.</a:t>
            </a:r>
            <a:endParaRPr lang="ru-RU" sz="2800" dirty="0"/>
          </a:p>
        </p:txBody>
      </p:sp>
      <p:pic>
        <p:nvPicPr>
          <p:cNvPr id="16" name="Picture 13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email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saturation sat="40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19951" y="5924823"/>
            <a:ext cx="744537" cy="744537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Прямоугольник 16"/>
          <p:cNvSpPr/>
          <p:nvPr/>
        </p:nvSpPr>
        <p:spPr>
          <a:xfrm>
            <a:off x="1838657" y="406405"/>
            <a:ext cx="5472608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dirty="0" smtClean="0">
                <a:ln w="11430"/>
                <a:solidFill>
                  <a:schemeClr val="accent4">
                    <a:lumMod val="75000"/>
                  </a:schemeClr>
                </a:solidFill>
              </a:rPr>
              <a:t>НОМИНАЦИЯ</a:t>
            </a:r>
            <a:endParaRPr lang="ru-RU" sz="3600" b="1" dirty="0">
              <a:ln w="11430"/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7720806" y="546692"/>
            <a:ext cx="85321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chemeClr val="accent4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50</a:t>
            </a:r>
            <a:endParaRPr lang="ru-RU" sz="4400" b="1" cap="none" spc="0" dirty="0">
              <a:ln w="11430"/>
              <a:solidFill>
                <a:schemeClr val="accent4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email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295747"/>
            <a:ext cx="2191737" cy="1258152"/>
          </a:xfrm>
          <a:prstGeom prst="rect">
            <a:avLst/>
          </a:prstGeom>
        </p:spPr>
      </p:pic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2873424" y="4941168"/>
            <a:ext cx="630520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ru-RU" sz="4800" b="1" i="1" dirty="0" smtClean="0">
                <a:solidFill>
                  <a:srgbClr val="990033"/>
                </a:solidFill>
              </a:rPr>
              <a:t>бульдог</a:t>
            </a:r>
            <a:endParaRPr lang="ru-RU" sz="4800" b="1" i="1" dirty="0">
              <a:solidFill>
                <a:srgbClr val="990033"/>
              </a:solidFill>
            </a:endParaRP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512" y="4437112"/>
            <a:ext cx="1182687" cy="1189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4" name="Группа 13"/>
          <p:cNvGrpSpPr/>
          <p:nvPr/>
        </p:nvGrpSpPr>
        <p:grpSpPr>
          <a:xfrm>
            <a:off x="251520" y="1196752"/>
            <a:ext cx="6192688" cy="2880320"/>
            <a:chOff x="-381000" y="1224895"/>
            <a:chExt cx="9525000" cy="4650099"/>
          </a:xfrm>
        </p:grpSpPr>
        <p:pic>
          <p:nvPicPr>
            <p:cNvPr id="15" name="Picture 2" descr="https://docviewer.yandex.ru/view/0/htmlimage?id=9omj-d586g7j30nspmzsodaj4gq4scu8x8tvrd2x6n3eouox21xmxi3754jgy3f2dijbte0nykcwze6y9nmdwjk5q95a90awvb6xoo70&amp;name=image-5lXJS5rysB4FTpxJCD.png&amp;dsid=c7e68de69844c86fa4f5b49b5601e436"/>
            <p:cNvPicPr>
              <a:picLocks noChangeAspect="1" noChangeArrowheads="1"/>
            </p:cNvPicPr>
            <p:nvPr/>
          </p:nvPicPr>
          <p:blipFill rotWithShape="1"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-381000" y="1224895"/>
              <a:ext cx="9525000" cy="465009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Прямоугольник 18"/>
            <p:cNvSpPr/>
            <p:nvPr/>
          </p:nvSpPr>
          <p:spPr>
            <a:xfrm>
              <a:off x="8234742" y="1508895"/>
              <a:ext cx="728091" cy="938180"/>
            </a:xfrm>
            <a:prstGeom prst="rect">
              <a:avLst/>
            </a:pr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8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5148064" y="1052737"/>
            <a:ext cx="4320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/>
              <a:t>г</a:t>
            </a:r>
            <a:endParaRPr lang="ru-RU" sz="4400" b="1" dirty="0"/>
          </a:p>
        </p:txBody>
      </p:sp>
    </p:spTree>
    <p:extLst>
      <p:ext uri="{BB962C8B-B14F-4D97-AF65-F5344CB8AC3E}">
        <p14:creationId xmlns:p14="http://schemas.microsoft.com/office/powerpoint/2010/main" val="2820263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2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860000"/>
      </a:hlink>
      <a:folHlink>
        <a:srgbClr val="E36C09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1192</TotalTime>
  <Words>333</Words>
  <Application>Microsoft Office PowerPoint</Application>
  <PresentationFormat>Экран (4:3)</PresentationFormat>
  <Paragraphs>131</Paragraphs>
  <Slides>22</Slides>
  <Notes>22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8" baseType="lpstr">
      <vt:lpstr>Arial</vt:lpstr>
      <vt:lpstr>Calibri</vt:lpstr>
      <vt:lpstr>Georgia</vt:lpstr>
      <vt:lpstr>Helvetica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Ранько Елена</dc:creator>
  <cp:lastModifiedBy>User</cp:lastModifiedBy>
  <cp:revision>86</cp:revision>
  <dcterms:created xsi:type="dcterms:W3CDTF">2015-05-04T12:07:23Z</dcterms:created>
  <dcterms:modified xsi:type="dcterms:W3CDTF">2020-12-15T11:35:17Z</dcterms:modified>
</cp:coreProperties>
</file>