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73" r:id="rId10"/>
    <p:sldId id="264" r:id="rId11"/>
    <p:sldId id="265" r:id="rId12"/>
    <p:sldId id="266" r:id="rId13"/>
    <p:sldId id="267" r:id="rId14"/>
    <p:sldId id="272" r:id="rId15"/>
    <p:sldId id="268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D8431-056D-4F0D-B0AC-63617692F8B7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BF999-D8F3-4FB9-BA65-F95F11688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D2A16-2D18-4FF3-9CBC-39D742D760A4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73990-329D-4F29-B3AE-9BF94A52611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6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file:///C:\Users\Admin\Downloads\&#1040;&#1053;&#1071;\&#1046;&#1091;&#1088;&#1072;&#1074;&#1083;&#1077;&#1074;%20&#1050;&#1048;%20-%20&#1055;&#1077;&#1089;&#1085;&#1103;%20&#1057;&#1085;&#1077;&#1075;&#1091;&#1088;&#1086;&#1095;&#1082;&#1080;%20&#1084;&#1080;&#1085;&#1091;&#1089;%20(www.hotplayer.ru).mp3" TargetMode="External"/><Relationship Id="rId1" Type="http://schemas.openxmlformats.org/officeDocument/2006/relationships/audio" Target="file:///C:\Users\Admin\Downloads\&#1040;&#1053;&#1071;\&#1089;&#1082;&#1072;&#1079;&#1086;&#1095;&#1085;&#1072;&#1103;%20&#1084;&#1091;&#1079;&#1099;&#1082;&#1072;%20-%20&#1084;&#1080;&#1085;&#1091;&#1089;&#1086;&#1074;&#1082;&#1072;%20-%20&#1074;%20&#1075;&#1086;&#1089;&#1090;&#1103;&#1093;%20&#1091;%20&#1089;&#1082;&#1072;&#1079;&#1082;&#1080;%20(www.hotplayer.ru).mp3" TargetMode="Externa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Admin\Downloads\&#1040;&#1053;&#1071;\VID-20201214-WA0005.mp4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казочная музыка - минусовка - в гостях у сказки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144000" cy="144000"/>
          </a:xfrm>
          <a:prstGeom prst="rect">
            <a:avLst/>
          </a:prstGeom>
        </p:spPr>
      </p:pic>
      <p:pic>
        <p:nvPicPr>
          <p:cNvPr id="9" name="сказочная музыка - минусовка - в гостях у сказки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979712" y="2780928"/>
            <a:ext cx="74994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СНЕГУРОЧКА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4725144"/>
            <a:ext cx="377007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ЛЕСУ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1772816"/>
            <a:ext cx="19607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ШЛА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10001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771800" y="2564904"/>
            <a:ext cx="176362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LeftDown"/>
              <a:lightRig rig="threePt" dir="t"/>
            </a:scene3d>
          </a:bodyPr>
          <a:lstStyle/>
          <a:p>
            <a:r>
              <a:rPr lang="ru-RU" sz="4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ШЛА</a:t>
            </a:r>
            <a:endParaRPr lang="ru-RU" sz="48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1760" y="3501008"/>
            <a:ext cx="48054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СНЕГУРОЧК</a:t>
            </a:r>
            <a:r>
              <a:rPr lang="ru-RU" sz="4800" b="1" dirty="0" smtClean="0">
                <a:solidFill>
                  <a:srgbClr val="FF0000"/>
                </a:solidFill>
              </a:rPr>
              <a:t>А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03848" y="5013176"/>
            <a:ext cx="31618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ЕЛКУ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Журавлев КИ - Песня Снегурочки минус (www.hotplayer.ru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>
                <p:cTn id="19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numSld="999" showWhenStopped="0">
                <p:cTn id="2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19675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МЕНЯ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В деревне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ЗНАЮТ,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4005064"/>
            <a:ext cx="75293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СНЕГУРОЧКОЙ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ЗОВУТ.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4752528" cy="35010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 (1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780928"/>
            <a:ext cx="4499992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5143500" cy="6021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6084169" y="1556792"/>
            <a:ext cx="305983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МАМА,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12161" y="2924944"/>
            <a:ext cx="3131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ПАПА</a:t>
            </a:r>
            <a:r>
              <a:rPr lang="ru-RU" dirty="0" smtClean="0"/>
              <a:t>,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236296" y="4149080"/>
            <a:ext cx="9989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Я</a:t>
            </a:r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56948858bad4928275cff6c64e8d89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332656"/>
            <a:ext cx="3211406" cy="5993904"/>
          </a:xfrm>
          <a:prstGeom prst="rect">
            <a:avLst/>
          </a:prstGeom>
        </p:spPr>
      </p:pic>
      <p:pic>
        <p:nvPicPr>
          <p:cNvPr id="3" name="Рисунок 2" descr="i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76672"/>
            <a:ext cx="4680520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971600" y="2852937"/>
            <a:ext cx="75170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Чудится мне всякий раз…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23728" y="3789040"/>
            <a:ext cx="2746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Словно я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1720" y="4725144"/>
            <a:ext cx="6363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СНЕГУРОЧКА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61980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0"/>
            <a:ext cx="507605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763688" y="980728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что?</a:t>
            </a:r>
          </a:p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Стройная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фигурочка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3068960"/>
            <a:ext cx="111733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малина мои губки,</a:t>
            </a:r>
          </a:p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Глазки, словно незабудки,</a:t>
            </a:r>
          </a:p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Светло – русая коса вьется </a:t>
            </a:r>
          </a:p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прям до пояса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ello_html_m4e4b47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04048" cy="6858000"/>
          </a:xfrm>
          <a:prstGeom prst="rect">
            <a:avLst/>
          </a:prstGeom>
        </p:spPr>
      </p:pic>
      <p:pic>
        <p:nvPicPr>
          <p:cNvPr id="3" name="Рисунок 2" descr="i (1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188641"/>
            <a:ext cx="5148064" cy="4608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259632" y="5085184"/>
            <a:ext cx="70040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Нравом тихая, не зла</a:t>
            </a:r>
            <a:r>
              <a:rPr lang="ru-RU" dirty="0" smtClean="0"/>
              <a:t>я,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75856" y="263691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Да веселая   </a:t>
            </a:r>
          </a:p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такая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496944" cy="6453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611560" y="198884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Всех приветствую здесь я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4077072"/>
            <a:ext cx="8958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АНЮТА ШАДРУНОВА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         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620688"/>
            <a:ext cx="6840760" cy="5544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835695" y="2492896"/>
            <a:ext cx="61206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В школе          </a:t>
            </a:r>
          </a:p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Юровской    </a:t>
            </a:r>
          </a:p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учусь я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7664" y="1484784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555776" y="1196752"/>
            <a:ext cx="7132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 класс – моя семья 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школа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5143500" cy="5517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 descr="я в школ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908720"/>
            <a:ext cx="4443958" cy="5517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331640" y="1052736"/>
            <a:ext cx="55141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белка в колесе кручусь, 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Успеть познать я все хочу: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2420888"/>
            <a:ext cx="66967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Русский, математика,</a:t>
            </a:r>
          </a:p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История, география, немецкий, биология,</a:t>
            </a:r>
          </a:p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Музыка, технология…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1123172250_002831788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188640"/>
            <a:ext cx="4011910" cy="4725144"/>
          </a:xfrm>
          <a:prstGeom prst="rect">
            <a:avLst/>
          </a:prstGeom>
        </p:spPr>
      </p:pic>
      <p:pic>
        <p:nvPicPr>
          <p:cNvPr id="3" name="Рисунок 2" descr="IMG_20200901_1027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60648"/>
            <a:ext cx="3723878" cy="52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i (1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356992"/>
            <a:ext cx="4283968" cy="31336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907704" y="1196752"/>
            <a:ext cx="54672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общем – то,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я,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Анюточка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-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способная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девочка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720" y="4077072"/>
            <a:ext cx="48815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Шустрая, активная,</a:t>
            </a:r>
          </a:p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Сообразительная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00727_0926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4608512" cy="5733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 descr="i (1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72816"/>
            <a:ext cx="4572000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547664" y="1556792"/>
            <a:ext cx="52156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Хозяйственная, озорная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4077072"/>
            <a:ext cx="7311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Непоседливая и очень обаятельная!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2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2646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043608" y="2708920"/>
            <a:ext cx="59046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Танцы в «Талисмане»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720" y="3284984"/>
            <a:ext cx="6011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WhatsApp Image 2019-07-21 at 17.18.45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2780928"/>
            <a:ext cx="8437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На ложках поиграть 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290473865_8bvq1bzlaj2wdqm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" name="Рисунок 3" descr="i (2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548680"/>
            <a:ext cx="7704856" cy="56886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8486" y="1772816"/>
            <a:ext cx="8061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«РОДНИЧКЕ» солировать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mph" presetSubtype="1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-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155679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Стихотворение</a:t>
            </a:r>
          </a:p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Александра </a:t>
            </a:r>
            <a:r>
              <a:rPr lang="ru-RU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Мецгера</a:t>
            </a:r>
            <a:endParaRPr lang="ru-RU" sz="4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3717032"/>
            <a:ext cx="116226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«Шла Снегурочка</a:t>
            </a:r>
          </a:p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на елку»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-20201214-WA0005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0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01214-WA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0"/>
            <a:ext cx="3258859" cy="6858000"/>
          </a:xfrm>
          <a:prstGeom prst="rect">
            <a:avLst/>
          </a:prstGeom>
        </p:spPr>
      </p:pic>
      <p:pic>
        <p:nvPicPr>
          <p:cNvPr id="3" name="Рисунок 2" descr="IMG-20201214-WA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0"/>
            <a:ext cx="4752528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75656" y="1052736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На последок вам скажу 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 подарок подарю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2492896"/>
            <a:ext cx="82760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Будьте вы всегда здоровы,</a:t>
            </a:r>
          </a:p>
          <a:p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Пусть всегда вас счастье ждет!</a:t>
            </a:r>
            <a:endParaRPr lang="ru-RU" sz="4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07704" y="4725144"/>
            <a:ext cx="64443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Пусть веселый, радостный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Будет Новый год!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202</Words>
  <Application>Microsoft Office PowerPoint</Application>
  <PresentationFormat>Экран (4:3)</PresentationFormat>
  <Paragraphs>61</Paragraphs>
  <Slides>18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45</cp:revision>
  <dcterms:created xsi:type="dcterms:W3CDTF">2020-12-13T11:19:41Z</dcterms:created>
  <dcterms:modified xsi:type="dcterms:W3CDTF">2020-12-14T19:13:25Z</dcterms:modified>
</cp:coreProperties>
</file>