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7" r:id="rId6"/>
    <p:sldId id="262" r:id="rId7"/>
    <p:sldId id="263" r:id="rId8"/>
    <p:sldId id="264" r:id="rId9"/>
    <p:sldId id="260" r:id="rId10"/>
    <p:sldId id="269" r:id="rId11"/>
    <p:sldId id="265" r:id="rId12"/>
    <p:sldId id="268" r:id="rId13"/>
    <p:sldId id="271" r:id="rId14"/>
    <p:sldId id="266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FEBE2-2D2E-4092-A2D9-86DFA4222268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D3E6A-DED5-4EEC-8959-5F7F5FF63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470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9"/>
            <a:ext cx="9144000" cy="6858000"/>
          </a:xfrm>
          <a:prstGeom prst="rect">
            <a:avLst/>
          </a:prstGeom>
        </p:spPr>
      </p:pic>
      <p:pic>
        <p:nvPicPr>
          <p:cNvPr id="6" name="Рисунок 5" descr="Новый рисунок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857232"/>
            <a:ext cx="5303980" cy="5913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509214" y="3405892"/>
            <a:ext cx="50006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Подготовила: 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методист «РЦД» 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Шелудченко О.С.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Управляющая кнопка: сведения 9">
            <a:hlinkClick r:id="" action="ppaction://hlinkshowjump?jump=lastslide" highlightClick="1"/>
          </p:cNvPr>
          <p:cNvSpPr/>
          <p:nvPr/>
        </p:nvSpPr>
        <p:spPr>
          <a:xfrm>
            <a:off x="214282" y="6286520"/>
            <a:ext cx="714380" cy="428628"/>
          </a:xfrm>
          <a:prstGeom prst="actionButtonInformation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254000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8215338" y="6286520"/>
            <a:ext cx="785818" cy="571480"/>
          </a:xfrm>
          <a:prstGeom prst="rightArrow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254000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1659860"/>
            <a:ext cx="39656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«НОВОГОДНИЕ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ПРИКЛЮЧЕНИЯ»</a:t>
            </a:r>
            <a:endParaRPr lang="ru-RU" sz="4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71604" y="714356"/>
            <a:ext cx="6072230" cy="40005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   Ребята!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Ответьте на вопросы викторины и выберите правильный ответ. Для того, чтобы перейти на следующий слайд нажимайте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689926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786446" y="4143380"/>
            <a:ext cx="857256" cy="857256"/>
          </a:xfrm>
          <a:prstGeom prst="rect">
            <a:avLst/>
          </a:prstGeom>
        </p:spPr>
      </p:pic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4143372" y="5143512"/>
            <a:ext cx="857256" cy="571480"/>
          </a:xfrm>
          <a:prstGeom prst="rightArrow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254000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Кай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00166" y="642918"/>
            <a:ext cx="678661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Как звали мальчика с ледяным сердцем?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Дядя Фёдор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</a:rPr>
              <a:t>Карлсон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декабрь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00166" y="642918"/>
            <a:ext cx="678661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Какой месяц в сказке «12 месяцев» подарил падчерице подснежники?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март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апрель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Кто из героев «Зима в </a:t>
            </a:r>
            <a:r>
              <a:rPr lang="ru-RU" sz="3200" b="1" dirty="0" err="1" smtClean="0">
                <a:solidFill>
                  <a:srgbClr val="002060"/>
                </a:solidFill>
              </a:rPr>
              <a:t>Простоквашино</a:t>
            </a:r>
            <a:r>
              <a:rPr lang="ru-RU" sz="3200" b="1" dirty="0" smtClean="0">
                <a:solidFill>
                  <a:srgbClr val="002060"/>
                </a:solidFill>
              </a:rPr>
              <a:t>» пел на новогоднем концерте?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мама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Дядя Фёдор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Печкин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бревно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00166" y="642918"/>
            <a:ext cx="678661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Снегурочка с подругами прыгала через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скакалку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костёр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Кто автор сказки «Госпожа Метелица»?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Г.Х. Андерсен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Братья Гримм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А.С.Пушкин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Д. </a:t>
            </a:r>
            <a:r>
              <a:rPr lang="ru-RU" sz="3600" b="1" dirty="0" err="1" smtClean="0">
                <a:solidFill>
                  <a:srgbClr val="002060"/>
                </a:solidFill>
              </a:rPr>
              <a:t>Родари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42976" y="642918"/>
            <a:ext cx="714380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Назовите детского писателя-сказочника, придумавшего планету новогодних ёлок?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С.Маршак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С.Михалков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Г.Остер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00166" y="642918"/>
            <a:ext cx="678661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Кто написал «Новый год в </a:t>
            </a:r>
            <a:r>
              <a:rPr lang="ru-RU" sz="3200" b="1" dirty="0" err="1" smtClean="0">
                <a:solidFill>
                  <a:srgbClr val="002060"/>
                </a:solidFill>
              </a:rPr>
              <a:t>Простоквашино</a:t>
            </a:r>
            <a:r>
              <a:rPr lang="ru-RU" sz="3200" b="1" dirty="0" smtClean="0">
                <a:solidFill>
                  <a:srgbClr val="002060"/>
                </a:solidFill>
              </a:rPr>
              <a:t>»?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</a:rPr>
              <a:t>Б-Заходер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Э.Успенский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 каком мультфильме на берлоге медведя была надпись: «До лета не будить?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«Дед Мороз и лето»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«Мужик и медведь»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«Маша и Медведь»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Лапландия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42976" y="642918"/>
            <a:ext cx="714380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 какой северной стране побывала Герда, разыскивая Кая?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Норвегия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Швеция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Из какого материала Кай складывал слово «вечность» во дворце Снежной королевы?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льдинки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стёклышки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снежинки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 какую новогоднюю игрушку превратил молодого принца Король мышей в сказке Гофмана?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Щелкунчика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Колобка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</a:rPr>
              <a:t>Чебурашку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телевизор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42976" y="642918"/>
            <a:ext cx="714380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Что, по мнению почтальона Печника является главным украшением новогоднего стола?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торт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ёлка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6899268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000100" y="642918"/>
            <a:ext cx="7286676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Кого зовёт заяц в новогоднем выпуске «Ну, погоди!»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107529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Снегурочку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28860" y="400050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Деда Мороза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28860" y="2214554"/>
            <a:ext cx="4643470" cy="64294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27000"/>
            <a:bevelB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Новый год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6e60a_699a20dc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500034" y="357166"/>
            <a:ext cx="8143932" cy="61436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6899268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610184" y="4324184"/>
            <a:ext cx="2533816" cy="2533816"/>
          </a:xfrm>
          <a:prstGeom prst="rect">
            <a:avLst/>
          </a:prstGeom>
        </p:spPr>
      </p:pic>
      <p:sp>
        <p:nvSpPr>
          <p:cNvPr id="6" name="Управляющая кнопка: возврат 5">
            <a:hlinkClick r:id="rId4" action="ppaction://hlinksldjump" highlightClick="1"/>
          </p:cNvPr>
          <p:cNvSpPr/>
          <p:nvPr/>
        </p:nvSpPr>
        <p:spPr>
          <a:xfrm>
            <a:off x="5786446" y="5929330"/>
            <a:ext cx="613788" cy="500066"/>
          </a:xfrm>
          <a:prstGeom prst="actionButtonReturn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254000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1828718"/>
            <a:ext cx="615585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u="sng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Спасибо за участие!</a:t>
            </a:r>
          </a:p>
          <a:p>
            <a:pPr algn="ctr"/>
            <a:r>
              <a:rPr lang="ru-RU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Всех с Новым </a:t>
            </a:r>
          </a:p>
          <a:p>
            <a:pPr algn="ctr"/>
            <a:r>
              <a:rPr lang="ru-RU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2021 годом!!!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241</Words>
  <Application>Microsoft Office PowerPoint</Application>
  <PresentationFormat>Экран (4:3)</PresentationFormat>
  <Paragraphs>62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22</cp:revision>
  <dcterms:created xsi:type="dcterms:W3CDTF">2016-12-02T16:23:26Z</dcterms:created>
  <dcterms:modified xsi:type="dcterms:W3CDTF">2020-12-17T14:11:29Z</dcterms:modified>
</cp:coreProperties>
</file>