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74" r:id="rId4"/>
    <p:sldId id="276" r:id="rId5"/>
    <p:sldId id="258" r:id="rId6"/>
    <p:sldId id="259" r:id="rId7"/>
    <p:sldId id="261" r:id="rId8"/>
    <p:sldId id="262" r:id="rId9"/>
    <p:sldId id="260" r:id="rId10"/>
    <p:sldId id="263" r:id="rId11"/>
    <p:sldId id="264" r:id="rId12"/>
    <p:sldId id="265" r:id="rId13"/>
    <p:sldId id="266" r:id="rId14"/>
    <p:sldId id="269" r:id="rId15"/>
    <p:sldId id="268" r:id="rId16"/>
    <p:sldId id="270" r:id="rId17"/>
    <p:sldId id="271" r:id="rId18"/>
    <p:sldId id="272" r:id="rId19"/>
    <p:sldId id="275" r:id="rId20"/>
    <p:sldId id="277" r:id="rId21"/>
    <p:sldId id="273" r:id="rId2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3399"/>
    <a:srgbClr val="CC9900"/>
    <a:srgbClr val="00FF00"/>
    <a:srgbClr val="CC3399"/>
    <a:srgbClr val="0D86FF"/>
    <a:srgbClr val="008000"/>
    <a:srgbClr val="3333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6" d="100"/>
          <a:sy n="106" d="100"/>
        </p:scale>
        <p:origin x="1686" y="15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30.12.2020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advClick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30.12.2020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advClick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30.12.2020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advClick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30.12.2020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advClick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30.12.2020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advClick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30.12.2020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advClick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30.12.2020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advClick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30.12.2020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advClick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30.12.2020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advClick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30.12.2020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advClick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30.12.2020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advClick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email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30.12.2020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Click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5.gif"/><Relationship Id="rId12" Type="http://schemas.openxmlformats.org/officeDocument/2006/relationships/image" Target="../media/image10.png"/><Relationship Id="rId2" Type="http://schemas.openxmlformats.org/officeDocument/2006/relationships/audio" Target="file:///C:\Users\User\Desktop\&#1044;&#1077;&#1090;&#1089;&#1082;&#1080;&#1077;%20&#1084;&#1077;&#1088;&#1086;&#1087;&#1088;&#1080;&#1103;&#1090;&#1080;&#1103;%20&#1085;&#1072;%20&#1079;&#1080;&#1084;&#1085;&#1080;&#1077;%20&#1082;&#1072;&#1085;&#1080;&#1082;&#1091;&#1083;&#1099;\6.01.21&#1075;%20&#1074;%2015.00&#1095;&#1055;&#1086;&#1079;&#1085;&#1072;&#1074;&#1072;&#1090;&#1077;&#1083;&#1100;&#1085;&#1072;&#1103;%20&#1074;&#1080;&#1082;&#1090;&#1086;&#1088;&#1080;&#1085;&#1072;%20&#1055;&#1091;&#1090;&#1077;&#1096;&#1077;&#1089;&#1090;&#1074;&#1080;&#1077;%20&#1074;%20&#1056;&#1086;&#1078;&#1076;&#1077;&#1089;&#1090;&#1074;&#1086;\&#1048;&#1075;&#1088;&#1072;-&#1074;&#1080;&#1082;&#1090;&#1086;&#1088;&#1080;&#1085;&#1072;%20&#1057;%20&#1056;&#1086;&#1078;&#1076;&#1077;&#1089;&#1090;&#1074;&#1086;&#1084;%20&#1061;&#1088;&#1080;&#1089;&#1090;&#1086;&#1074;&#1099;&#1084;!\&#1055;&#1077;&#1089;&#1085;&#1103;%20&#1086;%20&#1056;&#1086;&#1078;&#1076;&#1077;&#1089;&#1090;&#1074;&#1077;.mp3" TargetMode="External"/><Relationship Id="rId1" Type="http://schemas.microsoft.com/office/2007/relationships/media" Target="file:///C:\Users\User\Desktop\&#1044;&#1077;&#1090;&#1089;&#1082;&#1080;&#1077;%20&#1084;&#1077;&#1088;&#1086;&#1087;&#1088;&#1080;&#1103;&#1090;&#1080;&#1103;%20&#1085;&#1072;%20&#1079;&#1080;&#1084;&#1085;&#1080;&#1077;%20&#1082;&#1072;&#1085;&#1080;&#1082;&#1091;&#1083;&#1099;\6.01.21&#1075;%20&#1074;%2015.00&#1095;&#1055;&#1086;&#1079;&#1085;&#1072;&#1074;&#1072;&#1090;&#1077;&#1083;&#1100;&#1085;&#1072;&#1103;%20&#1074;&#1080;&#1082;&#1090;&#1086;&#1088;&#1080;&#1085;&#1072;%20&#1055;&#1091;&#1090;&#1077;&#1096;&#1077;&#1089;&#1090;&#1074;&#1080;&#1077;%20&#1074;%20&#1056;&#1086;&#1078;&#1076;&#1077;&#1089;&#1090;&#1074;&#1086;\&#1048;&#1075;&#1088;&#1072;-&#1074;&#1080;&#1082;&#1090;&#1086;&#1088;&#1080;&#1085;&#1072;%20&#1057;%20&#1056;&#1086;&#1078;&#1076;&#1077;&#1089;&#1090;&#1074;&#1086;&#1084;%20&#1061;&#1088;&#1080;&#1089;&#1090;&#1086;&#1074;&#1099;&#1084;!\&#1055;&#1077;&#1089;&#1085;&#1103;%20&#1086;%20&#1056;&#1086;&#1078;&#1076;&#1077;&#1089;&#1090;&#1074;&#1077;.mp3" TargetMode="External"/><Relationship Id="rId6" Type="http://schemas.openxmlformats.org/officeDocument/2006/relationships/image" Target="../media/image4.gif"/><Relationship Id="rId11" Type="http://schemas.openxmlformats.org/officeDocument/2006/relationships/image" Target="../media/image9.gif"/><Relationship Id="rId5" Type="http://schemas.openxmlformats.org/officeDocument/2006/relationships/image" Target="../media/image3.gif"/><Relationship Id="rId10" Type="http://schemas.openxmlformats.org/officeDocument/2006/relationships/image" Target="../media/image8.gif"/><Relationship Id="rId4" Type="http://schemas.openxmlformats.org/officeDocument/2006/relationships/image" Target="../media/image2.jpe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12.gif"/><Relationship Id="rId7" Type="http://schemas.openxmlformats.org/officeDocument/2006/relationships/image" Target="../media/image15.gif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5" Type="http://schemas.openxmlformats.org/officeDocument/2006/relationships/image" Target="../media/image8.gif"/><Relationship Id="rId4" Type="http://schemas.openxmlformats.org/officeDocument/2006/relationships/image" Target="../media/image13.gif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image" Target="../media/image18.gif"/><Relationship Id="rId7" Type="http://schemas.openxmlformats.org/officeDocument/2006/relationships/image" Target="../media/image8.gif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gif"/><Relationship Id="rId5" Type="http://schemas.openxmlformats.org/officeDocument/2006/relationships/image" Target="../media/image20.gif"/><Relationship Id="rId4" Type="http://schemas.openxmlformats.org/officeDocument/2006/relationships/image" Target="../media/image19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gif"/><Relationship Id="rId4" Type="http://schemas.openxmlformats.org/officeDocument/2006/relationships/image" Target="../media/image25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3" Type="http://schemas.openxmlformats.org/officeDocument/2006/relationships/audio" Target="../media/audio2.wav"/><Relationship Id="rId7" Type="http://schemas.openxmlformats.org/officeDocument/2006/relationships/image" Target="../media/image29.png"/><Relationship Id="rId12" Type="http://schemas.openxmlformats.org/officeDocument/2006/relationships/image" Target="../media/image8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8.jpeg"/><Relationship Id="rId11" Type="http://schemas.openxmlformats.org/officeDocument/2006/relationships/image" Target="../media/image33.gif"/><Relationship Id="rId5" Type="http://schemas.openxmlformats.org/officeDocument/2006/relationships/image" Target="../media/image27.gif"/><Relationship Id="rId10" Type="http://schemas.openxmlformats.org/officeDocument/2006/relationships/image" Target="../media/image32.gif"/><Relationship Id="rId4" Type="http://schemas.openxmlformats.org/officeDocument/2006/relationships/image" Target="../media/image26.png"/><Relationship Id="rId9" Type="http://schemas.openxmlformats.org/officeDocument/2006/relationships/image" Target="../media/image31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gif"/><Relationship Id="rId3" Type="http://schemas.openxmlformats.org/officeDocument/2006/relationships/audio" Target="../media/audio2.wav"/><Relationship Id="rId7" Type="http://schemas.openxmlformats.org/officeDocument/2006/relationships/image" Target="../media/image3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0.png"/><Relationship Id="rId11" Type="http://schemas.openxmlformats.org/officeDocument/2006/relationships/image" Target="../media/image8.gif"/><Relationship Id="rId5" Type="http://schemas.openxmlformats.org/officeDocument/2006/relationships/image" Target="../media/image29.png"/><Relationship Id="rId10" Type="http://schemas.openxmlformats.org/officeDocument/2006/relationships/image" Target="../media/image33.gif"/><Relationship Id="rId4" Type="http://schemas.openxmlformats.org/officeDocument/2006/relationships/image" Target="../media/image26.png"/><Relationship Id="rId9" Type="http://schemas.openxmlformats.org/officeDocument/2006/relationships/image" Target="../media/image34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gif"/><Relationship Id="rId3" Type="http://schemas.openxmlformats.org/officeDocument/2006/relationships/audio" Target="../media/audio2.wav"/><Relationship Id="rId7" Type="http://schemas.openxmlformats.org/officeDocument/2006/relationships/image" Target="../media/image3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0.png"/><Relationship Id="rId11" Type="http://schemas.openxmlformats.org/officeDocument/2006/relationships/image" Target="../media/image8.gif"/><Relationship Id="rId5" Type="http://schemas.openxmlformats.org/officeDocument/2006/relationships/image" Target="../media/image29.png"/><Relationship Id="rId10" Type="http://schemas.openxmlformats.org/officeDocument/2006/relationships/image" Target="../media/image33.gif"/><Relationship Id="rId4" Type="http://schemas.openxmlformats.org/officeDocument/2006/relationships/image" Target="../media/image26.png"/><Relationship Id="rId9" Type="http://schemas.openxmlformats.org/officeDocument/2006/relationships/image" Target="../media/image35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3" Type="http://schemas.openxmlformats.org/officeDocument/2006/relationships/audio" Target="../media/audio2.wav"/><Relationship Id="rId7" Type="http://schemas.openxmlformats.org/officeDocument/2006/relationships/image" Target="../media/image30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9.png"/><Relationship Id="rId11" Type="http://schemas.openxmlformats.org/officeDocument/2006/relationships/image" Target="../media/image8.gif"/><Relationship Id="rId5" Type="http://schemas.openxmlformats.org/officeDocument/2006/relationships/image" Target="../media/image26.png"/><Relationship Id="rId10" Type="http://schemas.openxmlformats.org/officeDocument/2006/relationships/image" Target="../media/image33.gif"/><Relationship Id="rId4" Type="http://schemas.openxmlformats.org/officeDocument/2006/relationships/image" Target="../media/image36.png"/><Relationship Id="rId9" Type="http://schemas.openxmlformats.org/officeDocument/2006/relationships/image" Target="../media/image32.gif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3" Type="http://schemas.openxmlformats.org/officeDocument/2006/relationships/audio" Target="../media/audio2.wav"/><Relationship Id="rId7" Type="http://schemas.openxmlformats.org/officeDocument/2006/relationships/image" Target="../media/image30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9.png"/><Relationship Id="rId11" Type="http://schemas.openxmlformats.org/officeDocument/2006/relationships/image" Target="../media/image8.gif"/><Relationship Id="rId5" Type="http://schemas.openxmlformats.org/officeDocument/2006/relationships/image" Target="../media/image26.png"/><Relationship Id="rId10" Type="http://schemas.openxmlformats.org/officeDocument/2006/relationships/image" Target="../media/image33.gif"/><Relationship Id="rId4" Type="http://schemas.openxmlformats.org/officeDocument/2006/relationships/image" Target="../media/image37.png"/><Relationship Id="rId9" Type="http://schemas.openxmlformats.org/officeDocument/2006/relationships/image" Target="../media/image32.gif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gif"/><Relationship Id="rId3" Type="http://schemas.openxmlformats.org/officeDocument/2006/relationships/audio" Target="../media/audio2.wav"/><Relationship Id="rId7" Type="http://schemas.openxmlformats.org/officeDocument/2006/relationships/image" Target="../media/image31.png"/><Relationship Id="rId12" Type="http://schemas.openxmlformats.org/officeDocument/2006/relationships/image" Target="../media/image8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0.png"/><Relationship Id="rId11" Type="http://schemas.openxmlformats.org/officeDocument/2006/relationships/image" Target="../media/image33.gif"/><Relationship Id="rId5" Type="http://schemas.openxmlformats.org/officeDocument/2006/relationships/image" Target="../media/image29.png"/><Relationship Id="rId10" Type="http://schemas.openxmlformats.org/officeDocument/2006/relationships/image" Target="../media/image39.png"/><Relationship Id="rId4" Type="http://schemas.openxmlformats.org/officeDocument/2006/relationships/image" Target="../media/image26.png"/><Relationship Id="rId9" Type="http://schemas.openxmlformats.org/officeDocument/2006/relationships/image" Target="../media/image38.gif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3" Type="http://schemas.openxmlformats.org/officeDocument/2006/relationships/audio" Target="../media/audio2.wav"/><Relationship Id="rId7" Type="http://schemas.openxmlformats.org/officeDocument/2006/relationships/image" Target="../media/image30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9.png"/><Relationship Id="rId11" Type="http://schemas.openxmlformats.org/officeDocument/2006/relationships/image" Target="../media/image8.gif"/><Relationship Id="rId5" Type="http://schemas.openxmlformats.org/officeDocument/2006/relationships/image" Target="../media/image26.png"/><Relationship Id="rId10" Type="http://schemas.openxmlformats.org/officeDocument/2006/relationships/image" Target="../media/image33.gif"/><Relationship Id="rId4" Type="http://schemas.openxmlformats.org/officeDocument/2006/relationships/image" Target="../media/image40.png"/><Relationship Id="rId9" Type="http://schemas.openxmlformats.org/officeDocument/2006/relationships/image" Target="../media/image32.gif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3" Type="http://schemas.openxmlformats.org/officeDocument/2006/relationships/audio" Target="../media/audio2.wav"/><Relationship Id="rId7" Type="http://schemas.openxmlformats.org/officeDocument/2006/relationships/image" Target="../media/image30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9.png"/><Relationship Id="rId11" Type="http://schemas.openxmlformats.org/officeDocument/2006/relationships/image" Target="../media/image8.gif"/><Relationship Id="rId5" Type="http://schemas.openxmlformats.org/officeDocument/2006/relationships/image" Target="../media/image26.png"/><Relationship Id="rId10" Type="http://schemas.openxmlformats.org/officeDocument/2006/relationships/image" Target="../media/image33.gif"/><Relationship Id="rId4" Type="http://schemas.openxmlformats.org/officeDocument/2006/relationships/image" Target="../media/image41.png"/><Relationship Id="rId9" Type="http://schemas.openxmlformats.org/officeDocument/2006/relationships/image" Target="../media/image32.gif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png"/><Relationship Id="rId3" Type="http://schemas.openxmlformats.org/officeDocument/2006/relationships/audio" Target="../media/audio1.wav"/><Relationship Id="rId7" Type="http://schemas.openxmlformats.org/officeDocument/2006/relationships/image" Target="../media/image31.png"/><Relationship Id="rId12" Type="http://schemas.openxmlformats.org/officeDocument/2006/relationships/image" Target="../media/image8.gif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0.png"/><Relationship Id="rId11" Type="http://schemas.openxmlformats.org/officeDocument/2006/relationships/image" Target="../media/image33.gif"/><Relationship Id="rId5" Type="http://schemas.openxmlformats.org/officeDocument/2006/relationships/image" Target="../media/image29.png"/><Relationship Id="rId10" Type="http://schemas.openxmlformats.org/officeDocument/2006/relationships/image" Target="../media/image43.png"/><Relationship Id="rId4" Type="http://schemas.openxmlformats.org/officeDocument/2006/relationships/image" Target="../media/image26.png"/><Relationship Id="rId9" Type="http://schemas.openxmlformats.org/officeDocument/2006/relationships/image" Target="../media/image32.gif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3" Type="http://schemas.openxmlformats.org/officeDocument/2006/relationships/audio" Target="../media/audio2.wav"/><Relationship Id="rId7" Type="http://schemas.openxmlformats.org/officeDocument/2006/relationships/image" Target="../media/image30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9.png"/><Relationship Id="rId11" Type="http://schemas.openxmlformats.org/officeDocument/2006/relationships/image" Target="../media/image8.gif"/><Relationship Id="rId5" Type="http://schemas.openxmlformats.org/officeDocument/2006/relationships/image" Target="../media/image26.png"/><Relationship Id="rId10" Type="http://schemas.openxmlformats.org/officeDocument/2006/relationships/image" Target="../media/image33.gif"/><Relationship Id="rId4" Type="http://schemas.openxmlformats.org/officeDocument/2006/relationships/image" Target="../media/image44.gif"/><Relationship Id="rId9" Type="http://schemas.openxmlformats.org/officeDocument/2006/relationships/image" Target="../media/image32.gif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3" Type="http://schemas.openxmlformats.org/officeDocument/2006/relationships/audio" Target="../media/audio2.wav"/><Relationship Id="rId7" Type="http://schemas.openxmlformats.org/officeDocument/2006/relationships/image" Target="../media/image30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9.png"/><Relationship Id="rId11" Type="http://schemas.openxmlformats.org/officeDocument/2006/relationships/image" Target="../media/image8.gif"/><Relationship Id="rId5" Type="http://schemas.openxmlformats.org/officeDocument/2006/relationships/image" Target="../media/image26.png"/><Relationship Id="rId10" Type="http://schemas.openxmlformats.org/officeDocument/2006/relationships/image" Target="../media/image33.gif"/><Relationship Id="rId4" Type="http://schemas.openxmlformats.org/officeDocument/2006/relationships/image" Target="../media/image45.jpeg"/><Relationship Id="rId9" Type="http://schemas.openxmlformats.org/officeDocument/2006/relationships/image" Target="../media/image32.gif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3" Type="http://schemas.openxmlformats.org/officeDocument/2006/relationships/audio" Target="../media/audio2.wav"/><Relationship Id="rId7" Type="http://schemas.openxmlformats.org/officeDocument/2006/relationships/image" Target="../media/image30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9.png"/><Relationship Id="rId11" Type="http://schemas.openxmlformats.org/officeDocument/2006/relationships/image" Target="../media/image8.gif"/><Relationship Id="rId5" Type="http://schemas.openxmlformats.org/officeDocument/2006/relationships/image" Target="../media/image26.png"/><Relationship Id="rId10" Type="http://schemas.openxmlformats.org/officeDocument/2006/relationships/image" Target="../media/image33.gif"/><Relationship Id="rId4" Type="http://schemas.openxmlformats.org/officeDocument/2006/relationships/image" Target="../media/image46.png"/><Relationship Id="rId9" Type="http://schemas.openxmlformats.org/officeDocument/2006/relationships/image" Target="../media/image32.gif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3" Type="http://schemas.openxmlformats.org/officeDocument/2006/relationships/audio" Target="../media/audio2.wav"/><Relationship Id="rId7" Type="http://schemas.openxmlformats.org/officeDocument/2006/relationships/image" Target="../media/image30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9.png"/><Relationship Id="rId11" Type="http://schemas.openxmlformats.org/officeDocument/2006/relationships/image" Target="../media/image8.gif"/><Relationship Id="rId5" Type="http://schemas.openxmlformats.org/officeDocument/2006/relationships/image" Target="../media/image26.png"/><Relationship Id="rId10" Type="http://schemas.openxmlformats.org/officeDocument/2006/relationships/image" Target="../media/image33.gif"/><Relationship Id="rId4" Type="http://schemas.openxmlformats.org/officeDocument/2006/relationships/image" Target="../media/image47.png"/><Relationship Id="rId9" Type="http://schemas.openxmlformats.org/officeDocument/2006/relationships/image" Target="../media/image32.gif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3" Type="http://schemas.openxmlformats.org/officeDocument/2006/relationships/audio" Target="../media/audio2.wav"/><Relationship Id="rId7" Type="http://schemas.openxmlformats.org/officeDocument/2006/relationships/image" Target="../media/image30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9.png"/><Relationship Id="rId11" Type="http://schemas.openxmlformats.org/officeDocument/2006/relationships/image" Target="../media/image8.gif"/><Relationship Id="rId5" Type="http://schemas.openxmlformats.org/officeDocument/2006/relationships/image" Target="../media/image26.png"/><Relationship Id="rId10" Type="http://schemas.openxmlformats.org/officeDocument/2006/relationships/image" Target="../media/image33.gif"/><Relationship Id="rId4" Type="http://schemas.openxmlformats.org/officeDocument/2006/relationships/image" Target="../media/image48.gif"/><Relationship Id="rId9" Type="http://schemas.openxmlformats.org/officeDocument/2006/relationships/image" Target="../media/image32.gif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51.gif"/><Relationship Id="rId13" Type="http://schemas.openxmlformats.org/officeDocument/2006/relationships/image" Target="../media/image8.gif"/><Relationship Id="rId3" Type="http://schemas.microsoft.com/office/2007/relationships/media" Target="file:///C:\Users\User\Desktop\&#1044;&#1077;&#1090;&#1089;&#1082;&#1080;&#1077;%20&#1084;&#1077;&#1088;&#1086;&#1087;&#1088;&#1080;&#1103;&#1090;&#1080;&#1103;%20&#1085;&#1072;%20&#1079;&#1080;&#1084;&#1085;&#1080;&#1077;%20&#1082;&#1072;&#1085;&#1080;&#1082;&#1091;&#1083;&#1099;\6.01.21&#1075;%20&#1074;%2015.00&#1095;&#1055;&#1086;&#1079;&#1085;&#1072;&#1074;&#1072;&#1090;&#1077;&#1083;&#1100;&#1085;&#1072;&#1103;%20&#1074;&#1080;&#1082;&#1090;&#1086;&#1088;&#1080;&#1085;&#1072;%20&#1055;&#1091;&#1090;&#1077;&#1096;&#1077;&#1089;&#1090;&#1074;&#1080;&#1077;%20&#1074;%20&#1056;&#1086;&#1078;&#1076;&#1077;&#1089;&#1090;&#1074;&#1086;\&#1048;&#1075;&#1088;&#1072;-&#1074;&#1080;&#1082;&#1090;&#1086;&#1088;&#1080;&#1085;&#1072;%20&#1057;%20&#1056;&#1086;&#1078;&#1076;&#1077;&#1089;&#1090;&#1074;&#1086;&#1084;%20&#1061;&#1088;&#1080;&#1089;&#1090;&#1086;&#1074;&#1099;&#1084;!\Fanfara.mp3" TargetMode="External"/><Relationship Id="rId7" Type="http://schemas.openxmlformats.org/officeDocument/2006/relationships/image" Target="../media/image50.gif"/><Relationship Id="rId12" Type="http://schemas.openxmlformats.org/officeDocument/2006/relationships/image" Target="../media/image55.gif"/><Relationship Id="rId2" Type="http://schemas.openxmlformats.org/officeDocument/2006/relationships/audio" Target="file:///C:\Users\User\Desktop\&#1044;&#1077;&#1090;&#1089;&#1082;&#1080;&#1077;%20&#1084;&#1077;&#1088;&#1086;&#1087;&#1088;&#1080;&#1103;&#1090;&#1080;&#1103;%20&#1085;&#1072;%20&#1079;&#1080;&#1084;&#1085;&#1080;&#1077;%20&#1082;&#1072;&#1085;&#1080;&#1082;&#1091;&#1083;&#1099;\6.01.21&#1075;%20&#1074;%2015.00&#1095;&#1055;&#1086;&#1079;&#1085;&#1072;&#1074;&#1072;&#1090;&#1077;&#1083;&#1100;&#1085;&#1072;&#1103;%20&#1074;&#1080;&#1082;&#1090;&#1086;&#1088;&#1080;&#1085;&#1072;%20&#1055;&#1091;&#1090;&#1077;&#1096;&#1077;&#1089;&#1090;&#1074;&#1080;&#1077;%20&#1074;%20&#1056;&#1086;&#1078;&#1076;&#1077;&#1089;&#1090;&#1074;&#1086;\&#1048;&#1075;&#1088;&#1072;-&#1074;&#1080;&#1082;&#1090;&#1086;&#1088;&#1080;&#1085;&#1072;%20&#1057;%20&#1056;&#1086;&#1078;&#1076;&#1077;&#1089;&#1090;&#1074;&#1086;&#1084;%20&#1061;&#1088;&#1080;&#1089;&#1090;&#1086;&#1074;&#1099;&#1084;!\&#1073;&#1086;&#1081;%20&#1095;&#1072;&#1089;&#1086;&#1074;.mp3" TargetMode="External"/><Relationship Id="rId1" Type="http://schemas.microsoft.com/office/2007/relationships/media" Target="file:///C:\Users\User\Desktop\&#1044;&#1077;&#1090;&#1089;&#1082;&#1080;&#1077;%20&#1084;&#1077;&#1088;&#1086;&#1087;&#1088;&#1080;&#1103;&#1090;&#1080;&#1103;%20&#1085;&#1072;%20&#1079;&#1080;&#1084;&#1085;&#1080;&#1077;%20&#1082;&#1072;&#1085;&#1080;&#1082;&#1091;&#1083;&#1099;\6.01.21&#1075;%20&#1074;%2015.00&#1095;&#1055;&#1086;&#1079;&#1085;&#1072;&#1074;&#1072;&#1090;&#1077;&#1083;&#1100;&#1085;&#1072;&#1103;%20&#1074;&#1080;&#1082;&#1090;&#1086;&#1088;&#1080;&#1085;&#1072;%20&#1055;&#1091;&#1090;&#1077;&#1096;&#1077;&#1089;&#1090;&#1074;&#1080;&#1077;%20&#1074;%20&#1056;&#1086;&#1078;&#1076;&#1077;&#1089;&#1090;&#1074;&#1086;\&#1048;&#1075;&#1088;&#1072;-&#1074;&#1080;&#1082;&#1090;&#1086;&#1088;&#1080;&#1085;&#1072;%20&#1057;%20&#1056;&#1086;&#1078;&#1076;&#1077;&#1089;&#1090;&#1074;&#1086;&#1084;%20&#1061;&#1088;&#1080;&#1089;&#1090;&#1086;&#1074;&#1099;&#1084;!\&#1073;&#1086;&#1081;%20&#1095;&#1072;&#1089;&#1086;&#1074;.mp3" TargetMode="External"/><Relationship Id="rId6" Type="http://schemas.openxmlformats.org/officeDocument/2006/relationships/image" Target="../media/image49.png"/><Relationship Id="rId11" Type="http://schemas.openxmlformats.org/officeDocument/2006/relationships/image" Target="../media/image54.png"/><Relationship Id="rId5" Type="http://schemas.openxmlformats.org/officeDocument/2006/relationships/slideLayout" Target="../slideLayouts/slideLayout7.xml"/><Relationship Id="rId10" Type="http://schemas.openxmlformats.org/officeDocument/2006/relationships/image" Target="../media/image53.png"/><Relationship Id="rId4" Type="http://schemas.openxmlformats.org/officeDocument/2006/relationships/audio" Target="file:///C:\Users\User\Desktop\&#1044;&#1077;&#1090;&#1089;&#1082;&#1080;&#1077;%20&#1084;&#1077;&#1088;&#1086;&#1087;&#1088;&#1080;&#1103;&#1090;&#1080;&#1103;%20&#1085;&#1072;%20&#1079;&#1080;&#1084;&#1085;&#1080;&#1077;%20&#1082;&#1072;&#1085;&#1080;&#1082;&#1091;&#1083;&#1099;\6.01.21&#1075;%20&#1074;%2015.00&#1095;&#1055;&#1086;&#1079;&#1085;&#1072;&#1074;&#1072;&#1090;&#1077;&#1083;&#1100;&#1085;&#1072;&#1103;%20&#1074;&#1080;&#1082;&#1090;&#1086;&#1088;&#1080;&#1085;&#1072;%20&#1055;&#1091;&#1090;&#1077;&#1096;&#1077;&#1089;&#1090;&#1074;&#1080;&#1077;%20&#1074;%20&#1056;&#1086;&#1078;&#1076;&#1077;&#1089;&#1090;&#1074;&#1086;\&#1048;&#1075;&#1088;&#1072;-&#1074;&#1080;&#1082;&#1090;&#1086;&#1088;&#1080;&#1085;&#1072;%20&#1057;%20&#1056;&#1086;&#1078;&#1076;&#1077;&#1089;&#1090;&#1074;&#1086;&#1084;%20&#1061;&#1088;&#1080;&#1089;&#1090;&#1086;&#1074;&#1099;&#1084;!\Fanfara.mp3" TargetMode="External"/><Relationship Id="rId9" Type="http://schemas.openxmlformats.org/officeDocument/2006/relationships/image" Target="../media/image52.png"/><Relationship Id="rId14" Type="http://schemas.openxmlformats.org/officeDocument/2006/relationships/image" Target="../media/image10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60.gif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59.png"/><Relationship Id="rId12" Type="http://schemas.openxmlformats.org/officeDocument/2006/relationships/image" Target="../media/image10.png"/><Relationship Id="rId2" Type="http://schemas.openxmlformats.org/officeDocument/2006/relationships/audio" Target="file:///C:\Users\User\Desktop\&#1044;&#1077;&#1090;&#1089;&#1082;&#1080;&#1077;%20&#1084;&#1077;&#1088;&#1086;&#1087;&#1088;&#1080;&#1103;&#1090;&#1080;&#1103;%20&#1085;&#1072;%20&#1079;&#1080;&#1084;&#1085;&#1080;&#1077;%20&#1082;&#1072;&#1085;&#1080;&#1082;&#1091;&#1083;&#1099;\6.01.21&#1075;%20&#1074;%2015.00&#1095;&#1055;&#1086;&#1079;&#1085;&#1072;&#1074;&#1072;&#1090;&#1077;&#1083;&#1100;&#1085;&#1072;&#1103;%20&#1074;&#1080;&#1082;&#1090;&#1086;&#1088;&#1080;&#1085;&#1072;%20&#1055;&#1091;&#1090;&#1077;&#1096;&#1077;&#1089;&#1090;&#1074;&#1080;&#1077;%20&#1074;%20&#1056;&#1086;&#1078;&#1076;&#1077;&#1089;&#1090;&#1074;&#1086;\&#1048;&#1075;&#1088;&#1072;-&#1074;&#1080;&#1082;&#1090;&#1086;&#1088;&#1080;&#1085;&#1072;%20&#1057;%20&#1056;&#1086;&#1078;&#1076;&#1077;&#1089;&#1090;&#1074;&#1086;&#1084;%20&#1061;&#1088;&#1080;&#1089;&#1090;&#1086;&#1074;&#1099;&#1084;!\Fanfara.mp3" TargetMode="External"/><Relationship Id="rId1" Type="http://schemas.microsoft.com/office/2007/relationships/media" Target="file:///C:\Users\User\Desktop\&#1044;&#1077;&#1090;&#1089;&#1082;&#1080;&#1077;%20&#1084;&#1077;&#1088;&#1086;&#1087;&#1088;&#1080;&#1103;&#1090;&#1080;&#1103;%20&#1085;&#1072;%20&#1079;&#1080;&#1084;&#1085;&#1080;&#1077;%20&#1082;&#1072;&#1085;&#1080;&#1082;&#1091;&#1083;&#1099;\6.01.21&#1075;%20&#1074;%2015.00&#1095;&#1055;&#1086;&#1079;&#1085;&#1072;&#1074;&#1072;&#1090;&#1077;&#1083;&#1100;&#1085;&#1072;&#1103;%20&#1074;&#1080;&#1082;&#1090;&#1086;&#1088;&#1080;&#1085;&#1072;%20&#1055;&#1091;&#1090;&#1077;&#1096;&#1077;&#1089;&#1090;&#1074;&#1080;&#1077;%20&#1074;%20&#1056;&#1086;&#1078;&#1076;&#1077;&#1089;&#1090;&#1074;&#1086;\&#1048;&#1075;&#1088;&#1072;-&#1074;&#1080;&#1082;&#1090;&#1086;&#1088;&#1080;&#1085;&#1072;%20&#1057;%20&#1056;&#1086;&#1078;&#1076;&#1077;&#1089;&#1090;&#1074;&#1086;&#1084;%20&#1061;&#1088;&#1080;&#1089;&#1090;&#1086;&#1074;&#1099;&#1084;!\Fanfara.mp3" TargetMode="External"/><Relationship Id="rId6" Type="http://schemas.openxmlformats.org/officeDocument/2006/relationships/image" Target="../media/image58.gif"/><Relationship Id="rId11" Type="http://schemas.openxmlformats.org/officeDocument/2006/relationships/image" Target="../media/image62.gif"/><Relationship Id="rId5" Type="http://schemas.openxmlformats.org/officeDocument/2006/relationships/image" Target="../media/image57.gif"/><Relationship Id="rId10" Type="http://schemas.openxmlformats.org/officeDocument/2006/relationships/slide" Target="slide2.xml"/><Relationship Id="rId4" Type="http://schemas.openxmlformats.org/officeDocument/2006/relationships/image" Target="../media/image56.jpeg"/><Relationship Id="rId9" Type="http://schemas.openxmlformats.org/officeDocument/2006/relationships/image" Target="../media/image61.gif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hyperlink" Target="http://images6.fanpop.com/image/photos/36400000/Christmas-image-christmas-36403950-604-453.jpg" TargetMode="External"/><Relationship Id="rId13" Type="http://schemas.openxmlformats.org/officeDocument/2006/relationships/hyperlink" Target="http://img01.chitalnya.ru/upload/135/97196995792910.jpg" TargetMode="External"/><Relationship Id="rId18" Type="http://schemas.openxmlformats.org/officeDocument/2006/relationships/hyperlink" Target="http://img1.liveinternet.ru/images/attach/c/7/95/69/95069785_36460218_1290343_41.jpg" TargetMode="External"/><Relationship Id="rId26" Type="http://schemas.openxmlformats.org/officeDocument/2006/relationships/hyperlink" Target="http://www.gifzona.ru/i/chris/pozd_chris_9.htm" TargetMode="External"/><Relationship Id="rId3" Type="http://schemas.openxmlformats.org/officeDocument/2006/relationships/hyperlink" Target="http://img1.liveinternet.ru/images/attach/c/0/37/749/37749644_creche4.gif" TargetMode="External"/><Relationship Id="rId21" Type="http://schemas.openxmlformats.org/officeDocument/2006/relationships/hyperlink" Target="http://s43.radikal.ru/i101/1301/2b/dd886430d7a6.jpg" TargetMode="External"/><Relationship Id="rId7" Type="http://schemas.openxmlformats.org/officeDocument/2006/relationships/hyperlink" Target="http://img0.liveinternet.ru/images/attach/c/9/108/11/108011436_large_67416524_07.png" TargetMode="External"/><Relationship Id="rId12" Type="http://schemas.openxmlformats.org/officeDocument/2006/relationships/hyperlink" Target="http://www.silvitablanco.com.ar/villancicos/sb0017.jpg" TargetMode="External"/><Relationship Id="rId17" Type="http://schemas.openxmlformats.org/officeDocument/2006/relationships/hyperlink" Target="http://static.playcast.ru/uploads/2013/12/17/6877970.png" TargetMode="External"/><Relationship Id="rId25" Type="http://schemas.openxmlformats.org/officeDocument/2006/relationships/hyperlink" Target="http://www.lenagold.ru/fon/clipart/e/elka3.html" TargetMode="External"/><Relationship Id="rId2" Type="http://schemas.openxmlformats.org/officeDocument/2006/relationships/image" Target="../media/image63.gif"/><Relationship Id="rId16" Type="http://schemas.openxmlformats.org/officeDocument/2006/relationships/hyperlink" Target="http://www.joraga.net/gruposcorais/imgs/modas_pautas_08mvBA_JRNazare/Menino.gif" TargetMode="External"/><Relationship Id="rId20" Type="http://schemas.openxmlformats.org/officeDocument/2006/relationships/hyperlink" Target="http://i.piccy.info/i9/ff57004ee9d2b745bcfd91e215375528/1389032398/71526/621446/0064.jpg" TargetMode="External"/><Relationship Id="rId29" Type="http://schemas.openxmlformats.org/officeDocument/2006/relationships/hyperlink" Target="http://muzofon.com/search/%D1%80%D0%BE%D0%B6%D0%B4%D0%B5%D1%81%D1%82%D0%B2%D0%BE%20%D1%85%D1%80%D0%B8%D1%81%D1%82%D0%BE%D0%B2%D0%BE%20%D0%BF%D0%B5%D1%81%D0%BD%D1%8F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s61.radikal.ru/i174/1212/6a/3131509b0dfdt.jpg" TargetMode="External"/><Relationship Id="rId11" Type="http://schemas.openxmlformats.org/officeDocument/2006/relationships/hyperlink" Target="http://img0.liveinternet.ru/images/attach/c/10/108/835/108835344_147198_600.jpg" TargetMode="External"/><Relationship Id="rId24" Type="http://schemas.openxmlformats.org/officeDocument/2006/relationships/hyperlink" Target="http://im0-tub-ru.yandex.net/i?id=1fa2df8f4e80b478a70a432c45ea8022-63-144&amp;n=21" TargetMode="External"/><Relationship Id="rId5" Type="http://schemas.openxmlformats.org/officeDocument/2006/relationships/hyperlink" Target="http://www.groops.de/waldschrate/media/522522/download.gif" TargetMode="External"/><Relationship Id="rId15" Type="http://schemas.openxmlformats.org/officeDocument/2006/relationships/hyperlink" Target="http://img0.liveinternet.ru/images/attach/c/9/107/964/107964436_0_74239_fafeae1f_XL.gif" TargetMode="External"/><Relationship Id="rId23" Type="http://schemas.openxmlformats.org/officeDocument/2006/relationships/hyperlink" Target="http://f6.s.qip.ru/LZl45pTR.jpg" TargetMode="External"/><Relationship Id="rId28" Type="http://schemas.openxmlformats.org/officeDocument/2006/relationships/hyperlink" Target="http://zvuki-tut.narod.ru/fanfara.htm" TargetMode="External"/><Relationship Id="rId10" Type="http://schemas.openxmlformats.org/officeDocument/2006/relationships/hyperlink" Target="http://images.sharefaith.com/images/3/1215104167036_9/img_mouseover3.jpg" TargetMode="External"/><Relationship Id="rId19" Type="http://schemas.openxmlformats.org/officeDocument/2006/relationships/hyperlink" Target="http://img0.liveinternet.ru/images/attach/c/4/82/14/82014826_16.jpg" TargetMode="External"/><Relationship Id="rId4" Type="http://schemas.openxmlformats.org/officeDocument/2006/relationships/hyperlink" Target="http://img3.proshkolu.ru/content/media/pic/std/1000000/396000/395959-1cdd538bd5dae4b8.gif" TargetMode="External"/><Relationship Id="rId9" Type="http://schemas.openxmlformats.org/officeDocument/2006/relationships/hyperlink" Target="http://dvau.org/wp-content/uploads/2013/11/nativity_1.png" TargetMode="External"/><Relationship Id="rId14" Type="http://schemas.openxmlformats.org/officeDocument/2006/relationships/hyperlink" Target="http://i082.radikal.ru/1212/f9/65c62305a9ea.jpg" TargetMode="External"/><Relationship Id="rId22" Type="http://schemas.openxmlformats.org/officeDocument/2006/relationships/hyperlink" Target="http://img9.3lian.com/c1/vector2/21/75/d/12.jpg" TargetMode="External"/><Relationship Id="rId27" Type="http://schemas.openxmlformats.org/officeDocument/2006/relationships/hyperlink" Target="http://zvuki-tut.narod.ru/boy-chasov.htm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 cstate="email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Рисунок 13" descr="69b351f8e82cf4a256ee93d5f63b6ea7.gif"/>
          <p:cNvPicPr>
            <a:picLocks noChangeAspect="1"/>
          </p:cNvPicPr>
          <p:nvPr/>
        </p:nvPicPr>
        <p:blipFill>
          <a:blip r:embed="rId5" cstate="email"/>
          <a:stretch>
            <a:fillRect/>
          </a:stretch>
        </p:blipFill>
        <p:spPr>
          <a:xfrm>
            <a:off x="0" y="1772816"/>
            <a:ext cx="4500500" cy="1800200"/>
          </a:xfrm>
          <a:prstGeom prst="rect">
            <a:avLst/>
          </a:prstGeom>
        </p:spPr>
      </p:pic>
      <p:pic>
        <p:nvPicPr>
          <p:cNvPr id="27" name="Рисунок 26" descr="0_6ddf0_426accfa_XL.gif"/>
          <p:cNvPicPr>
            <a:picLocks noChangeAspect="1"/>
          </p:cNvPicPr>
          <p:nvPr/>
        </p:nvPicPr>
        <p:blipFill>
          <a:blip r:embed="rId6" cstate="email"/>
          <a:stretch>
            <a:fillRect/>
          </a:stretch>
        </p:blipFill>
        <p:spPr>
          <a:xfrm>
            <a:off x="3491880" y="1484784"/>
            <a:ext cx="2609850" cy="4581128"/>
          </a:xfrm>
          <a:prstGeom prst="rect">
            <a:avLst/>
          </a:prstGeom>
        </p:spPr>
      </p:pic>
      <p:pic>
        <p:nvPicPr>
          <p:cNvPr id="16" name="Рисунок 15" descr="69b351f8e82cf4a256ee93d5f63b6ea7.gif"/>
          <p:cNvPicPr>
            <a:picLocks noChangeAspect="1"/>
          </p:cNvPicPr>
          <p:nvPr/>
        </p:nvPicPr>
        <p:blipFill>
          <a:blip r:embed="rId5" cstate="email"/>
          <a:stretch>
            <a:fillRect/>
          </a:stretch>
        </p:blipFill>
        <p:spPr>
          <a:xfrm>
            <a:off x="4572000" y="1700808"/>
            <a:ext cx="4284476" cy="1800200"/>
          </a:xfrm>
          <a:prstGeom prst="rect">
            <a:avLst/>
          </a:prstGeom>
        </p:spPr>
      </p:pic>
      <p:pic>
        <p:nvPicPr>
          <p:cNvPr id="13" name="Рисунок 12" descr="69b351f8e82cf4a256ee93d5f63b6ea7.gif"/>
          <p:cNvPicPr>
            <a:picLocks noChangeAspect="1"/>
          </p:cNvPicPr>
          <p:nvPr/>
        </p:nvPicPr>
        <p:blipFill>
          <a:blip r:embed="rId5" cstate="email"/>
          <a:stretch>
            <a:fillRect/>
          </a:stretch>
        </p:blipFill>
        <p:spPr>
          <a:xfrm>
            <a:off x="0" y="0"/>
            <a:ext cx="4500500" cy="1800200"/>
          </a:xfrm>
          <a:prstGeom prst="rect">
            <a:avLst/>
          </a:prstGeom>
        </p:spPr>
      </p:pic>
      <p:pic>
        <p:nvPicPr>
          <p:cNvPr id="15" name="Рисунок 14" descr="69b351f8e82cf4a256ee93d5f63b6ea7.gif"/>
          <p:cNvPicPr>
            <a:picLocks noChangeAspect="1"/>
          </p:cNvPicPr>
          <p:nvPr/>
        </p:nvPicPr>
        <p:blipFill>
          <a:blip r:embed="rId5" cstate="email"/>
          <a:stretch>
            <a:fillRect/>
          </a:stretch>
        </p:blipFill>
        <p:spPr>
          <a:xfrm>
            <a:off x="4572000" y="0"/>
            <a:ext cx="4212468" cy="1800200"/>
          </a:xfrm>
          <a:prstGeom prst="rect">
            <a:avLst/>
          </a:prstGeom>
        </p:spPr>
      </p:pic>
      <p:pic>
        <p:nvPicPr>
          <p:cNvPr id="17" name="Рисунок 16" descr="833209801.jpg"/>
          <p:cNvPicPr>
            <a:picLocks noChangeAspect="1"/>
          </p:cNvPicPr>
          <p:nvPr/>
        </p:nvPicPr>
        <p:blipFill>
          <a:blip r:embed="rId7" cstate="email"/>
          <a:stretch>
            <a:fillRect/>
          </a:stretch>
        </p:blipFill>
        <p:spPr>
          <a:xfrm>
            <a:off x="7668344" y="0"/>
            <a:ext cx="646559" cy="778987"/>
          </a:xfrm>
          <a:prstGeom prst="rect">
            <a:avLst/>
          </a:prstGeom>
        </p:spPr>
      </p:pic>
      <p:pic>
        <p:nvPicPr>
          <p:cNvPr id="18" name="Рисунок 17" descr="0_b733f_f401f2f2_L.jpg"/>
          <p:cNvPicPr>
            <a:picLocks noChangeAspect="1"/>
          </p:cNvPicPr>
          <p:nvPr/>
        </p:nvPicPr>
        <p:blipFill>
          <a:blip r:embed="rId8" cstate="email"/>
          <a:stretch>
            <a:fillRect/>
          </a:stretch>
        </p:blipFill>
        <p:spPr>
          <a:xfrm>
            <a:off x="1187624" y="260648"/>
            <a:ext cx="1080120" cy="1584176"/>
          </a:xfrm>
          <a:prstGeom prst="rect">
            <a:avLst/>
          </a:prstGeom>
        </p:spPr>
      </p:pic>
      <p:sp>
        <p:nvSpPr>
          <p:cNvPr id="20" name="TextBox 19"/>
          <p:cNvSpPr txBox="1"/>
          <p:nvPr/>
        </p:nvSpPr>
        <p:spPr>
          <a:xfrm>
            <a:off x="971600" y="2204864"/>
            <a:ext cx="5256584" cy="1015663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 extrusionH="57150">
              <a:bevelT w="27940" h="12700" prst="angle"/>
              <a:contourClr>
                <a:srgbClr val="DDDDDD"/>
              </a:contourClr>
            </a:sp3d>
          </a:bodyPr>
          <a:lstStyle/>
          <a:p>
            <a:pPr algn="ctr"/>
            <a:r>
              <a:rPr lang="ru-RU" sz="6000" b="1" spc="150" dirty="0" smtClean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РОЖДЕСТВО </a:t>
            </a:r>
            <a:endParaRPr lang="ru-RU" sz="6000" b="1" spc="150" dirty="0">
              <a:ln w="11430"/>
              <a:solidFill>
                <a:srgbClr val="FF0000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4572000" y="3356992"/>
            <a:ext cx="648072" cy="1015663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 extrusionH="57150">
              <a:bevelT w="27940" h="12700" prst="angle"/>
              <a:contourClr>
                <a:srgbClr val="DDDDDD"/>
              </a:contourClr>
            </a:sp3d>
          </a:bodyPr>
          <a:lstStyle/>
          <a:p>
            <a:r>
              <a:rPr lang="ru-RU" sz="6000" b="1" spc="150" dirty="0" smtClean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И</a:t>
            </a:r>
            <a:endParaRPr lang="ru-RU" sz="6000" b="1" spc="150" dirty="0">
              <a:ln w="11430"/>
              <a:solidFill>
                <a:srgbClr val="FF0000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6876256" y="4437112"/>
            <a:ext cx="720080" cy="1015663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 extrusionH="57150">
              <a:bevelT w="27940" h="12700" prst="angle"/>
              <a:contourClr>
                <a:srgbClr val="DDDDDD"/>
              </a:contourClr>
            </a:sp3d>
          </a:bodyPr>
          <a:lstStyle/>
          <a:p>
            <a:r>
              <a:rPr lang="ru-RU" sz="6000" b="1" spc="150" dirty="0" smtClean="0">
                <a:ln w="11430"/>
                <a:solidFill>
                  <a:srgbClr val="CC3399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Т </a:t>
            </a:r>
            <a:endParaRPr lang="ru-RU" sz="6000" b="1" spc="150" dirty="0">
              <a:ln w="11430"/>
              <a:solidFill>
                <a:srgbClr val="CC3399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5364088" y="3717032"/>
            <a:ext cx="720080" cy="1015663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 extrusionH="57150">
              <a:bevelT w="27940" h="12700" prst="angle"/>
              <a:contourClr>
                <a:srgbClr val="DDDDDD"/>
              </a:contourClr>
            </a:sp3d>
          </a:bodyPr>
          <a:lstStyle/>
          <a:p>
            <a:r>
              <a:rPr lang="ru-RU" sz="6000" b="1" spc="150" dirty="0" smtClean="0">
                <a:ln w="11430"/>
                <a:solidFill>
                  <a:srgbClr val="00FF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Д</a:t>
            </a:r>
            <a:endParaRPr lang="ru-RU" sz="6000" b="1" spc="150" dirty="0">
              <a:ln w="11430"/>
              <a:solidFill>
                <a:srgbClr val="00FF00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6156176" y="4077072"/>
            <a:ext cx="648072" cy="1015663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 extrusionH="57150">
              <a:bevelT w="27940" h="12700" prst="angle"/>
              <a:contourClr>
                <a:srgbClr val="DDDDDD"/>
              </a:contourClr>
            </a:sp3d>
          </a:bodyPr>
          <a:lstStyle/>
          <a:p>
            <a:r>
              <a:rPr lang="ru-RU" sz="6000" b="1" spc="150" dirty="0" smtClean="0">
                <a:ln w="11430"/>
                <a:solidFill>
                  <a:srgbClr val="0D86FF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Е</a:t>
            </a:r>
            <a:endParaRPr lang="ru-RU" sz="6000" b="1" spc="150" dirty="0">
              <a:ln w="11430"/>
              <a:solidFill>
                <a:srgbClr val="0D86FF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</a:endParaRPr>
          </a:p>
        </p:txBody>
      </p:sp>
      <p:pic>
        <p:nvPicPr>
          <p:cNvPr id="25" name="Рисунок 24" descr="0_77dc3_9f75b54a_XL.png"/>
          <p:cNvPicPr>
            <a:picLocks noChangeAspect="1"/>
          </p:cNvPicPr>
          <p:nvPr/>
        </p:nvPicPr>
        <p:blipFill>
          <a:blip r:embed="rId9" cstate="email"/>
          <a:stretch>
            <a:fillRect/>
          </a:stretch>
        </p:blipFill>
        <p:spPr>
          <a:xfrm>
            <a:off x="251520" y="4221088"/>
            <a:ext cx="1584176" cy="2636912"/>
          </a:xfrm>
          <a:prstGeom prst="rect">
            <a:avLst/>
          </a:prstGeom>
        </p:spPr>
      </p:pic>
      <p:pic>
        <p:nvPicPr>
          <p:cNvPr id="30" name="Рисунок 29" descr="kerst.png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10" cstate="email"/>
          <a:stretch>
            <a:fillRect/>
          </a:stretch>
        </p:blipFill>
        <p:spPr>
          <a:xfrm>
            <a:off x="8460432" y="6165304"/>
            <a:ext cx="548258" cy="548258"/>
          </a:xfrm>
          <a:prstGeom prst="rect">
            <a:avLst/>
          </a:prstGeom>
        </p:spPr>
      </p:pic>
      <p:pic>
        <p:nvPicPr>
          <p:cNvPr id="19" name="Рисунок 18" descr="a51f0664c9d2.gif"/>
          <p:cNvPicPr>
            <a:picLocks noChangeAspect="1"/>
          </p:cNvPicPr>
          <p:nvPr/>
        </p:nvPicPr>
        <p:blipFill>
          <a:blip r:embed="rId11" cstate="email"/>
          <a:stretch>
            <a:fillRect/>
          </a:stretch>
        </p:blipFill>
        <p:spPr>
          <a:xfrm>
            <a:off x="3203848" y="260648"/>
            <a:ext cx="2769096" cy="2076822"/>
          </a:xfrm>
          <a:prstGeom prst="rect">
            <a:avLst/>
          </a:prstGeom>
        </p:spPr>
      </p:pic>
      <p:pic>
        <p:nvPicPr>
          <p:cNvPr id="26" name="Песня о Рождестве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link="rId1"/>
              </p:ext>
            </p:extLst>
          </p:nvPr>
        </p:nvPicPr>
        <p:blipFill>
          <a:blip r:embed="rId12" cstate="email"/>
          <a:stretch>
            <a:fillRect/>
          </a:stretch>
        </p:blipFill>
        <p:spPr>
          <a:xfrm>
            <a:off x="7524328" y="-304800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6)">
                                      <p:cBhvr>
                                        <p:cTn id="6" dur="1" fill="hold"/>
                                        <p:tgtEl>
                                          <p:spTgt spid="2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22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56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22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2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22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3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4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000"/>
                            </p:stCondLst>
                            <p:childTnLst>
                              <p:par>
                                <p:cTn id="42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22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4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5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0"/>
                            </p:stCondLst>
                            <p:childTnLst>
                              <p:par>
                                <p:cTn id="54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22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6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6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6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4">
                <p:cTn id="65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6"/>
                </p:tgtEl>
              </p:cMediaNode>
            </p:audio>
          </p:childTnLst>
        </p:cTn>
      </p:par>
    </p:tnLst>
    <p:bldLst>
      <p:bldP spid="20" grpId="0"/>
      <p:bldP spid="20" grpId="1"/>
      <p:bldP spid="21" grpId="0"/>
      <p:bldP spid="21" grpId="1"/>
      <p:bldP spid="22" grpId="0"/>
      <p:bldP spid="22" grpId="1"/>
      <p:bldP spid="23" grpId="0"/>
      <p:bldP spid="23" grpId="1"/>
      <p:bldP spid="24" grpId="0"/>
      <p:bldP spid="24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email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Рисунок 15" descr="0_6a0ea_1e4c022d_XL.gif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251520" y="620688"/>
            <a:ext cx="4000500" cy="1181100"/>
          </a:xfrm>
          <a:prstGeom prst="rect">
            <a:avLst/>
          </a:prstGeom>
        </p:spPr>
      </p:pic>
      <p:pic>
        <p:nvPicPr>
          <p:cNvPr id="3" name="Рисунок 2" descr="08342df464f326e3f52f04ca9be8d709.jpg"/>
          <p:cNvPicPr>
            <a:picLocks noChangeAspect="1"/>
          </p:cNvPicPr>
          <p:nvPr/>
        </p:nvPicPr>
        <p:blipFill>
          <a:blip r:embed="rId4" cstate="email"/>
          <a:stretch>
            <a:fillRect/>
          </a:stretch>
        </p:blipFill>
        <p:spPr>
          <a:xfrm>
            <a:off x="6444208" y="332656"/>
            <a:ext cx="700266" cy="720080"/>
          </a:xfrm>
          <a:prstGeom prst="rect">
            <a:avLst/>
          </a:prstGeom>
        </p:spPr>
      </p:pic>
      <p:pic>
        <p:nvPicPr>
          <p:cNvPr id="4" name="Рисунок 3" descr="kerst.png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5" cstate="email"/>
          <a:stretch>
            <a:fillRect/>
          </a:stretch>
        </p:blipFill>
        <p:spPr>
          <a:xfrm>
            <a:off x="8595742" y="6165304"/>
            <a:ext cx="548258" cy="548258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39552" y="116632"/>
            <a:ext cx="5400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МКУК «Районный центр досуга» </a:t>
            </a:r>
            <a:r>
              <a:rPr lang="ru-RU" sz="12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Макарьевского</a:t>
            </a:r>
            <a:r>
              <a:rPr lang="ru-RU" sz="1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 муниципального района Костромской области</a:t>
            </a:r>
            <a:endParaRPr lang="ru-RU" sz="1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0" y="6334780"/>
            <a:ext cx="44291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b="1" dirty="0" smtClean="0">
                <a:latin typeface="Bookman Old Style" pitchFamily="18" charset="0"/>
              </a:rPr>
              <a:t>Подготовила: Методист «РЦД»</a:t>
            </a:r>
          </a:p>
          <a:p>
            <a:r>
              <a:rPr lang="ru-RU" sz="1200" b="1" dirty="0" smtClean="0">
                <a:latin typeface="Bookman Old Style" pitchFamily="18" charset="0"/>
              </a:rPr>
              <a:t>Ольга Станиславовна Шелудченко</a:t>
            </a:r>
            <a:endParaRPr lang="ru-RU" sz="1200" b="1" dirty="0" smtClean="0">
              <a:latin typeface="Bookman Old Style" pitchFamily="18" charset="0"/>
            </a:endParaRPr>
          </a:p>
        </p:txBody>
      </p:sp>
      <p:pic>
        <p:nvPicPr>
          <p:cNvPr id="8" name="Рисунок 7" descr="0_6a481_f7e01e7c_XL.png"/>
          <p:cNvPicPr>
            <a:picLocks noChangeAspect="1"/>
          </p:cNvPicPr>
          <p:nvPr/>
        </p:nvPicPr>
        <p:blipFill>
          <a:blip r:embed="rId6" cstate="email"/>
          <a:srcRect l="3638" r="3687" b="8637"/>
          <a:stretch>
            <a:fillRect/>
          </a:stretch>
        </p:blipFill>
        <p:spPr>
          <a:xfrm>
            <a:off x="539552" y="3068960"/>
            <a:ext cx="4212976" cy="3384376"/>
          </a:xfrm>
          <a:prstGeom prst="rect">
            <a:avLst/>
          </a:prstGeom>
        </p:spPr>
      </p:pic>
      <p:pic>
        <p:nvPicPr>
          <p:cNvPr id="19" name="Рисунок 18" descr="1173533.gif"/>
          <p:cNvPicPr>
            <a:picLocks noChangeAspect="1"/>
          </p:cNvPicPr>
          <p:nvPr/>
        </p:nvPicPr>
        <p:blipFill>
          <a:blip r:embed="rId7" cstate="email"/>
          <a:stretch>
            <a:fillRect/>
          </a:stretch>
        </p:blipFill>
        <p:spPr>
          <a:xfrm>
            <a:off x="6300192" y="2276872"/>
            <a:ext cx="609600" cy="609600"/>
          </a:xfrm>
          <a:prstGeom prst="rect">
            <a:avLst/>
          </a:prstGeom>
        </p:spPr>
      </p:pic>
      <p:pic>
        <p:nvPicPr>
          <p:cNvPr id="20" name="Рисунок 19" descr="1173533.gif"/>
          <p:cNvPicPr>
            <a:picLocks noChangeAspect="1"/>
          </p:cNvPicPr>
          <p:nvPr/>
        </p:nvPicPr>
        <p:blipFill>
          <a:blip r:embed="rId7" cstate="email"/>
          <a:stretch>
            <a:fillRect/>
          </a:stretch>
        </p:blipFill>
        <p:spPr>
          <a:xfrm>
            <a:off x="6012160" y="3140968"/>
            <a:ext cx="609600" cy="609600"/>
          </a:xfrm>
          <a:prstGeom prst="rect">
            <a:avLst/>
          </a:prstGeom>
        </p:spPr>
      </p:pic>
      <p:pic>
        <p:nvPicPr>
          <p:cNvPr id="21" name="Рисунок 20" descr="1173533.gif"/>
          <p:cNvPicPr>
            <a:picLocks noChangeAspect="1"/>
          </p:cNvPicPr>
          <p:nvPr/>
        </p:nvPicPr>
        <p:blipFill>
          <a:blip r:embed="rId7" cstate="email"/>
          <a:stretch>
            <a:fillRect/>
          </a:stretch>
        </p:blipFill>
        <p:spPr>
          <a:xfrm>
            <a:off x="6948264" y="3284984"/>
            <a:ext cx="609600" cy="609600"/>
          </a:xfrm>
          <a:prstGeom prst="rect">
            <a:avLst/>
          </a:prstGeom>
        </p:spPr>
      </p:pic>
      <p:pic>
        <p:nvPicPr>
          <p:cNvPr id="22" name="Рисунок 21" descr="1173533.gif"/>
          <p:cNvPicPr>
            <a:picLocks noChangeAspect="1"/>
          </p:cNvPicPr>
          <p:nvPr/>
        </p:nvPicPr>
        <p:blipFill>
          <a:blip r:embed="rId7" cstate="email"/>
          <a:stretch>
            <a:fillRect/>
          </a:stretch>
        </p:blipFill>
        <p:spPr>
          <a:xfrm>
            <a:off x="5652120" y="3933056"/>
            <a:ext cx="609600" cy="609600"/>
          </a:xfrm>
          <a:prstGeom prst="rect">
            <a:avLst/>
          </a:prstGeom>
        </p:spPr>
      </p:pic>
      <p:pic>
        <p:nvPicPr>
          <p:cNvPr id="23" name="Рисунок 22" descr="1173533.gif"/>
          <p:cNvPicPr>
            <a:picLocks noChangeAspect="1"/>
          </p:cNvPicPr>
          <p:nvPr/>
        </p:nvPicPr>
        <p:blipFill>
          <a:blip r:embed="rId7" cstate="email"/>
          <a:stretch>
            <a:fillRect/>
          </a:stretch>
        </p:blipFill>
        <p:spPr>
          <a:xfrm>
            <a:off x="6516216" y="3861048"/>
            <a:ext cx="609600" cy="609600"/>
          </a:xfrm>
          <a:prstGeom prst="rect">
            <a:avLst/>
          </a:prstGeom>
        </p:spPr>
      </p:pic>
      <p:pic>
        <p:nvPicPr>
          <p:cNvPr id="24" name="Рисунок 23" descr="1173533.gif"/>
          <p:cNvPicPr>
            <a:picLocks noChangeAspect="1"/>
          </p:cNvPicPr>
          <p:nvPr/>
        </p:nvPicPr>
        <p:blipFill>
          <a:blip r:embed="rId7" cstate="email"/>
          <a:stretch>
            <a:fillRect/>
          </a:stretch>
        </p:blipFill>
        <p:spPr>
          <a:xfrm>
            <a:off x="7164288" y="4221088"/>
            <a:ext cx="609600" cy="609600"/>
          </a:xfrm>
          <a:prstGeom prst="rect">
            <a:avLst/>
          </a:prstGeom>
        </p:spPr>
      </p:pic>
      <p:pic>
        <p:nvPicPr>
          <p:cNvPr id="25" name="Рисунок 24" descr="1173533.gif"/>
          <p:cNvPicPr>
            <a:picLocks noChangeAspect="1"/>
          </p:cNvPicPr>
          <p:nvPr/>
        </p:nvPicPr>
        <p:blipFill>
          <a:blip r:embed="rId7" cstate="email"/>
          <a:stretch>
            <a:fillRect/>
          </a:stretch>
        </p:blipFill>
        <p:spPr>
          <a:xfrm>
            <a:off x="5652120" y="4437112"/>
            <a:ext cx="609600" cy="609600"/>
          </a:xfrm>
          <a:prstGeom prst="rect">
            <a:avLst/>
          </a:prstGeom>
        </p:spPr>
      </p:pic>
      <p:pic>
        <p:nvPicPr>
          <p:cNvPr id="26" name="Рисунок 25" descr="1173533.gif"/>
          <p:cNvPicPr>
            <a:picLocks noChangeAspect="1"/>
          </p:cNvPicPr>
          <p:nvPr/>
        </p:nvPicPr>
        <p:blipFill>
          <a:blip r:embed="rId7" cstate="email"/>
          <a:stretch>
            <a:fillRect/>
          </a:stretch>
        </p:blipFill>
        <p:spPr>
          <a:xfrm>
            <a:off x="6516216" y="4437112"/>
            <a:ext cx="609600" cy="609600"/>
          </a:xfrm>
          <a:prstGeom prst="rect">
            <a:avLst/>
          </a:prstGeom>
        </p:spPr>
      </p:pic>
      <p:pic>
        <p:nvPicPr>
          <p:cNvPr id="27" name="Рисунок 26" descr="1173533.gif"/>
          <p:cNvPicPr>
            <a:picLocks noChangeAspect="1"/>
          </p:cNvPicPr>
          <p:nvPr/>
        </p:nvPicPr>
        <p:blipFill>
          <a:blip r:embed="rId7" cstate="email"/>
          <a:stretch>
            <a:fillRect/>
          </a:stretch>
        </p:blipFill>
        <p:spPr>
          <a:xfrm>
            <a:off x="7452320" y="4941168"/>
            <a:ext cx="609600" cy="609600"/>
          </a:xfrm>
          <a:prstGeom prst="rect">
            <a:avLst/>
          </a:prstGeom>
        </p:spPr>
      </p:pic>
      <p:pic>
        <p:nvPicPr>
          <p:cNvPr id="28" name="Рисунок 27" descr="1173533.gif"/>
          <p:cNvPicPr>
            <a:picLocks noChangeAspect="1"/>
          </p:cNvPicPr>
          <p:nvPr/>
        </p:nvPicPr>
        <p:blipFill>
          <a:blip r:embed="rId7" cstate="email"/>
          <a:stretch>
            <a:fillRect/>
          </a:stretch>
        </p:blipFill>
        <p:spPr>
          <a:xfrm>
            <a:off x="5292080" y="5157192"/>
            <a:ext cx="609600" cy="609600"/>
          </a:xfrm>
          <a:prstGeom prst="rect">
            <a:avLst/>
          </a:prstGeom>
        </p:spPr>
      </p:pic>
      <p:pic>
        <p:nvPicPr>
          <p:cNvPr id="29" name="Рисунок 28" descr="1173533.gif"/>
          <p:cNvPicPr>
            <a:picLocks noChangeAspect="1"/>
          </p:cNvPicPr>
          <p:nvPr/>
        </p:nvPicPr>
        <p:blipFill>
          <a:blip r:embed="rId7" cstate="email"/>
          <a:stretch>
            <a:fillRect/>
          </a:stretch>
        </p:blipFill>
        <p:spPr>
          <a:xfrm>
            <a:off x="5940152" y="4941168"/>
            <a:ext cx="609600" cy="609600"/>
          </a:xfrm>
          <a:prstGeom prst="rect">
            <a:avLst/>
          </a:prstGeom>
        </p:spPr>
      </p:pic>
      <p:pic>
        <p:nvPicPr>
          <p:cNvPr id="30" name="Рисунок 29" descr="1173533.gif"/>
          <p:cNvPicPr>
            <a:picLocks noChangeAspect="1"/>
          </p:cNvPicPr>
          <p:nvPr/>
        </p:nvPicPr>
        <p:blipFill>
          <a:blip r:embed="rId7" cstate="email"/>
          <a:stretch>
            <a:fillRect/>
          </a:stretch>
        </p:blipFill>
        <p:spPr>
          <a:xfrm>
            <a:off x="6516216" y="5013176"/>
            <a:ext cx="609600" cy="609600"/>
          </a:xfrm>
          <a:prstGeom prst="rect">
            <a:avLst/>
          </a:prstGeom>
        </p:spPr>
      </p:pic>
      <p:pic>
        <p:nvPicPr>
          <p:cNvPr id="31" name="Рисунок 30" descr="1173533.gif"/>
          <p:cNvPicPr>
            <a:picLocks noChangeAspect="1"/>
          </p:cNvPicPr>
          <p:nvPr/>
        </p:nvPicPr>
        <p:blipFill>
          <a:blip r:embed="rId7" cstate="email"/>
          <a:stretch>
            <a:fillRect/>
          </a:stretch>
        </p:blipFill>
        <p:spPr>
          <a:xfrm>
            <a:off x="7092280" y="5445224"/>
            <a:ext cx="609600" cy="609600"/>
          </a:xfrm>
          <a:prstGeom prst="rect">
            <a:avLst/>
          </a:prstGeom>
        </p:spPr>
      </p:pic>
      <p:pic>
        <p:nvPicPr>
          <p:cNvPr id="32" name="Рисунок 31" descr="1173533.gif"/>
          <p:cNvPicPr>
            <a:picLocks noChangeAspect="1"/>
          </p:cNvPicPr>
          <p:nvPr/>
        </p:nvPicPr>
        <p:blipFill>
          <a:blip r:embed="rId7" cstate="email"/>
          <a:stretch>
            <a:fillRect/>
          </a:stretch>
        </p:blipFill>
        <p:spPr>
          <a:xfrm>
            <a:off x="6372200" y="5589240"/>
            <a:ext cx="609600" cy="609600"/>
          </a:xfrm>
          <a:prstGeom prst="rect">
            <a:avLst/>
          </a:prstGeom>
        </p:spPr>
      </p:pic>
      <p:pic>
        <p:nvPicPr>
          <p:cNvPr id="33" name="Рисунок 32" descr="1173533.gif"/>
          <p:cNvPicPr>
            <a:picLocks noChangeAspect="1"/>
          </p:cNvPicPr>
          <p:nvPr/>
        </p:nvPicPr>
        <p:blipFill>
          <a:blip r:embed="rId7" cstate="email"/>
          <a:stretch>
            <a:fillRect/>
          </a:stretch>
        </p:blipFill>
        <p:spPr>
          <a:xfrm>
            <a:off x="5580112" y="5589240"/>
            <a:ext cx="609600" cy="609600"/>
          </a:xfrm>
          <a:prstGeom prst="rect">
            <a:avLst/>
          </a:prstGeom>
        </p:spPr>
      </p:pic>
      <p:pic>
        <p:nvPicPr>
          <p:cNvPr id="34" name="Рисунок 33" descr="1173533.gif"/>
          <p:cNvPicPr>
            <a:picLocks noChangeAspect="1"/>
          </p:cNvPicPr>
          <p:nvPr/>
        </p:nvPicPr>
        <p:blipFill>
          <a:blip r:embed="rId7" cstate="email"/>
          <a:stretch>
            <a:fillRect/>
          </a:stretch>
        </p:blipFill>
        <p:spPr>
          <a:xfrm>
            <a:off x="7668344" y="5517232"/>
            <a:ext cx="609600" cy="609600"/>
          </a:xfrm>
          <a:prstGeom prst="rect">
            <a:avLst/>
          </a:prstGeom>
        </p:spPr>
      </p:pic>
      <p:pic>
        <p:nvPicPr>
          <p:cNvPr id="35" name="Рисунок 34" descr="1173533.gif"/>
          <p:cNvPicPr>
            <a:picLocks noChangeAspect="1"/>
          </p:cNvPicPr>
          <p:nvPr/>
        </p:nvPicPr>
        <p:blipFill>
          <a:blip r:embed="rId7" cstate="email"/>
          <a:stretch>
            <a:fillRect/>
          </a:stretch>
        </p:blipFill>
        <p:spPr>
          <a:xfrm>
            <a:off x="6588224" y="1628800"/>
            <a:ext cx="609600" cy="609600"/>
          </a:xfrm>
          <a:prstGeom prst="rect">
            <a:avLst/>
          </a:prstGeom>
        </p:spPr>
      </p:pic>
      <p:pic>
        <p:nvPicPr>
          <p:cNvPr id="36" name="Рисунок 35" descr="1173533.gif"/>
          <p:cNvPicPr>
            <a:picLocks noChangeAspect="1"/>
          </p:cNvPicPr>
          <p:nvPr/>
        </p:nvPicPr>
        <p:blipFill>
          <a:blip r:embed="rId7" cstate="email"/>
          <a:stretch>
            <a:fillRect/>
          </a:stretch>
        </p:blipFill>
        <p:spPr>
          <a:xfrm>
            <a:off x="6444208" y="2780928"/>
            <a:ext cx="609600" cy="609600"/>
          </a:xfrm>
          <a:prstGeom prst="rect">
            <a:avLst/>
          </a:prstGeom>
        </p:spPr>
      </p:pic>
      <p:pic>
        <p:nvPicPr>
          <p:cNvPr id="37" name="Рисунок 36" descr="1173533.gif"/>
          <p:cNvPicPr>
            <a:picLocks noChangeAspect="1"/>
          </p:cNvPicPr>
          <p:nvPr/>
        </p:nvPicPr>
        <p:blipFill>
          <a:blip r:embed="rId7" cstate="email"/>
          <a:stretch>
            <a:fillRect/>
          </a:stretch>
        </p:blipFill>
        <p:spPr>
          <a:xfrm>
            <a:off x="3347864" y="908720"/>
            <a:ext cx="609600" cy="609600"/>
          </a:xfrm>
          <a:prstGeom prst="rect">
            <a:avLst/>
          </a:prstGeom>
        </p:spPr>
      </p:pic>
      <p:pic>
        <p:nvPicPr>
          <p:cNvPr id="38" name="Рисунок 37" descr="1173533.gif"/>
          <p:cNvPicPr>
            <a:picLocks noChangeAspect="1"/>
          </p:cNvPicPr>
          <p:nvPr/>
        </p:nvPicPr>
        <p:blipFill>
          <a:blip r:embed="rId7" cstate="email"/>
          <a:stretch>
            <a:fillRect/>
          </a:stretch>
        </p:blipFill>
        <p:spPr>
          <a:xfrm>
            <a:off x="395536" y="836712"/>
            <a:ext cx="609600" cy="609600"/>
          </a:xfrm>
          <a:prstGeom prst="rect">
            <a:avLst/>
          </a:prstGeom>
        </p:spPr>
      </p:pic>
      <p:pic>
        <p:nvPicPr>
          <p:cNvPr id="39" name="Рисунок 38" descr="1173533.gif"/>
          <p:cNvPicPr>
            <a:picLocks noChangeAspect="1"/>
          </p:cNvPicPr>
          <p:nvPr/>
        </p:nvPicPr>
        <p:blipFill>
          <a:blip r:embed="rId7" cstate="email"/>
          <a:stretch>
            <a:fillRect/>
          </a:stretch>
        </p:blipFill>
        <p:spPr>
          <a:xfrm>
            <a:off x="2051720" y="3789040"/>
            <a:ext cx="609600" cy="609600"/>
          </a:xfrm>
          <a:prstGeom prst="rect">
            <a:avLst/>
          </a:prstGeom>
        </p:spPr>
      </p:pic>
      <p:pic>
        <p:nvPicPr>
          <p:cNvPr id="40" name="Рисунок 39" descr="1173533.gif"/>
          <p:cNvPicPr>
            <a:picLocks noChangeAspect="1"/>
          </p:cNvPicPr>
          <p:nvPr/>
        </p:nvPicPr>
        <p:blipFill>
          <a:blip r:embed="rId7" cstate="email"/>
          <a:stretch>
            <a:fillRect/>
          </a:stretch>
        </p:blipFill>
        <p:spPr>
          <a:xfrm>
            <a:off x="1259632" y="2420888"/>
            <a:ext cx="609600" cy="609600"/>
          </a:xfrm>
          <a:prstGeom prst="rect">
            <a:avLst/>
          </a:prstGeom>
        </p:spPr>
      </p:pic>
      <p:sp>
        <p:nvSpPr>
          <p:cNvPr id="43" name="TextBox 42"/>
          <p:cNvSpPr txBox="1"/>
          <p:nvPr/>
        </p:nvSpPr>
        <p:spPr>
          <a:xfrm>
            <a:off x="1292530" y="1564268"/>
            <a:ext cx="26642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solidFill>
                  <a:schemeClr val="bg1"/>
                </a:solidFill>
              </a:rPr>
              <a:t>(игра-викторина)</a:t>
            </a:r>
            <a:endParaRPr lang="ru-RU" b="1" dirty="0">
              <a:solidFill>
                <a:schemeClr val="bg1"/>
              </a:solidFill>
            </a:endParaRPr>
          </a:p>
        </p:txBody>
      </p:sp>
      <p:grpSp>
        <p:nvGrpSpPr>
          <p:cNvPr id="49" name="Группа 48"/>
          <p:cNvGrpSpPr/>
          <p:nvPr/>
        </p:nvGrpSpPr>
        <p:grpSpPr>
          <a:xfrm>
            <a:off x="8388424" y="116632"/>
            <a:ext cx="573122" cy="548680"/>
            <a:chOff x="8247350" y="620688"/>
            <a:chExt cx="896650" cy="896650"/>
          </a:xfrm>
        </p:grpSpPr>
        <p:pic>
          <p:nvPicPr>
            <p:cNvPr id="48" name="Рисунок 47" descr="822875-0cb3c37498c88cb9.png"/>
            <p:cNvPicPr>
              <a:picLocks noChangeAspect="1"/>
            </p:cNvPicPr>
            <p:nvPr/>
          </p:nvPicPr>
          <p:blipFill>
            <a:blip r:embed="rId8" cstate="email"/>
            <a:stretch>
              <a:fillRect/>
            </a:stretch>
          </p:blipFill>
          <p:spPr>
            <a:xfrm>
              <a:off x="8247350" y="620688"/>
              <a:ext cx="896650" cy="896650"/>
            </a:xfrm>
            <a:prstGeom prst="rect">
              <a:avLst/>
            </a:prstGeom>
          </p:spPr>
        </p:pic>
        <p:sp>
          <p:nvSpPr>
            <p:cNvPr id="44" name="Управляющая кнопка: сведения 43">
              <a:hlinkClick r:id="" action="ppaction://hlinkshowjump?jump=lastslide" highlightClick="1"/>
            </p:cNvPr>
            <p:cNvSpPr/>
            <p:nvPr/>
          </p:nvSpPr>
          <p:spPr>
            <a:xfrm>
              <a:off x="8532440" y="980728"/>
              <a:ext cx="395536" cy="360040"/>
            </a:xfrm>
            <a:prstGeom prst="actionButtonInformation">
              <a:avLst/>
            </a:prstGeom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47" name="Группа 46"/>
          <p:cNvGrpSpPr/>
          <p:nvPr/>
        </p:nvGrpSpPr>
        <p:grpSpPr>
          <a:xfrm>
            <a:off x="395536" y="1772816"/>
            <a:ext cx="3816424" cy="1211942"/>
            <a:chOff x="395536" y="1772816"/>
            <a:chExt cx="3816424" cy="1211942"/>
          </a:xfrm>
        </p:grpSpPr>
        <p:pic>
          <p:nvPicPr>
            <p:cNvPr id="41" name="Рисунок 40" descr="1173533.gif"/>
            <p:cNvPicPr>
              <a:picLocks noChangeAspect="1"/>
            </p:cNvPicPr>
            <p:nvPr/>
          </p:nvPicPr>
          <p:blipFill>
            <a:blip r:embed="rId7" cstate="email"/>
            <a:stretch>
              <a:fillRect/>
            </a:stretch>
          </p:blipFill>
          <p:spPr>
            <a:xfrm>
              <a:off x="1979712" y="1844824"/>
              <a:ext cx="609600" cy="609600"/>
            </a:xfrm>
            <a:prstGeom prst="rect">
              <a:avLst/>
            </a:prstGeom>
          </p:spPr>
        </p:pic>
        <p:pic>
          <p:nvPicPr>
            <p:cNvPr id="42" name="Рисунок 41" descr="1173533.gif"/>
            <p:cNvPicPr>
              <a:picLocks noChangeAspect="1"/>
            </p:cNvPicPr>
            <p:nvPr/>
          </p:nvPicPr>
          <p:blipFill>
            <a:blip r:embed="rId7" cstate="email"/>
            <a:stretch>
              <a:fillRect/>
            </a:stretch>
          </p:blipFill>
          <p:spPr>
            <a:xfrm>
              <a:off x="3275856" y="1844824"/>
              <a:ext cx="609600" cy="609600"/>
            </a:xfrm>
            <a:prstGeom prst="rect">
              <a:avLst/>
            </a:prstGeom>
          </p:spPr>
        </p:pic>
        <p:sp>
          <p:nvSpPr>
            <p:cNvPr id="45" name="TextBox 44"/>
            <p:cNvSpPr txBox="1"/>
            <p:nvPr/>
          </p:nvSpPr>
          <p:spPr>
            <a:xfrm>
              <a:off x="395536" y="1772816"/>
              <a:ext cx="360040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endParaRPr lang="ru-RU" sz="4000" b="1" dirty="0">
                <a:solidFill>
                  <a:srgbClr val="00B0F0"/>
                </a:solidFill>
              </a:endParaRPr>
            </a:p>
          </p:txBody>
        </p:sp>
        <p:sp>
          <p:nvSpPr>
            <p:cNvPr id="46" name="TextBox 45"/>
            <p:cNvSpPr txBox="1"/>
            <p:nvPr/>
          </p:nvSpPr>
          <p:spPr>
            <a:xfrm>
              <a:off x="3851920" y="2276872"/>
              <a:ext cx="360040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endParaRPr lang="ru-RU" sz="4000" b="1" dirty="0">
                <a:solidFill>
                  <a:srgbClr val="CC9900"/>
                </a:solidFill>
              </a:endParaRPr>
            </a:p>
          </p:txBody>
        </p:sp>
      </p:grpSp>
      <p:pic>
        <p:nvPicPr>
          <p:cNvPr id="50" name="Рисунок 49" descr="1173533.gif"/>
          <p:cNvPicPr>
            <a:picLocks noChangeAspect="1"/>
          </p:cNvPicPr>
          <p:nvPr/>
        </p:nvPicPr>
        <p:blipFill>
          <a:blip r:embed="rId7" cstate="email"/>
          <a:stretch>
            <a:fillRect/>
          </a:stretch>
        </p:blipFill>
        <p:spPr>
          <a:xfrm>
            <a:off x="827584" y="1700808"/>
            <a:ext cx="609600" cy="609600"/>
          </a:xfrm>
          <a:prstGeom prst="rect">
            <a:avLst/>
          </a:prstGeom>
        </p:spPr>
      </p:pic>
      <p:pic>
        <p:nvPicPr>
          <p:cNvPr id="51" name="Рисунок 50" descr="1173533.gif"/>
          <p:cNvPicPr>
            <a:picLocks noChangeAspect="1"/>
          </p:cNvPicPr>
          <p:nvPr/>
        </p:nvPicPr>
        <p:blipFill>
          <a:blip r:embed="rId7" cstate="email"/>
          <a:stretch>
            <a:fillRect/>
          </a:stretch>
        </p:blipFill>
        <p:spPr>
          <a:xfrm>
            <a:off x="2051720" y="836712"/>
            <a:ext cx="609600" cy="609600"/>
          </a:xfrm>
          <a:prstGeom prst="rect">
            <a:avLst/>
          </a:prstGeom>
        </p:spPr>
      </p:pic>
      <p:pic>
        <p:nvPicPr>
          <p:cNvPr id="52" name="Рисунок 51" descr="1173533.gif"/>
          <p:cNvPicPr>
            <a:picLocks noChangeAspect="1"/>
          </p:cNvPicPr>
          <p:nvPr/>
        </p:nvPicPr>
        <p:blipFill>
          <a:blip r:embed="rId7" cstate="email"/>
          <a:stretch>
            <a:fillRect/>
          </a:stretch>
        </p:blipFill>
        <p:spPr>
          <a:xfrm>
            <a:off x="2411760" y="2420888"/>
            <a:ext cx="609600" cy="609600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608522" y="1914272"/>
            <a:ext cx="3961580" cy="1200329"/>
          </a:xfrm>
          <a:prstGeom prst="rect">
            <a:avLst/>
          </a:prstGeom>
          <a:noFill/>
          <a:scene3d>
            <a:camera prst="obliqueTopLeft"/>
            <a:lightRig rig="threePt" dir="t"/>
          </a:scene3d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36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«Путешествие </a:t>
            </a:r>
          </a:p>
          <a:p>
            <a:pPr algn="ctr"/>
            <a:r>
              <a:rPr lang="ru-RU" sz="36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 Рождество»</a:t>
            </a:r>
            <a:endParaRPr lang="ru-RU" sz="36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33250126e2f111012263c712ca00280f.pn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179512" y="1772816"/>
            <a:ext cx="5993651" cy="4266667"/>
          </a:xfrm>
          <a:prstGeom prst="rect">
            <a:avLst/>
          </a:prstGeom>
        </p:spPr>
      </p:pic>
      <p:pic>
        <p:nvPicPr>
          <p:cNvPr id="4" name="Рисунок 3" descr="33250126e2f111012263c712ca00280f.pn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2987824" y="2132856"/>
            <a:ext cx="5993651" cy="4266667"/>
          </a:xfrm>
          <a:prstGeom prst="rect">
            <a:avLst/>
          </a:prstGeom>
        </p:spPr>
      </p:pic>
      <p:pic>
        <p:nvPicPr>
          <p:cNvPr id="5" name="Рисунок 4" descr="sd6ep3mr.gif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5652120" y="3562007"/>
            <a:ext cx="3141712" cy="3295993"/>
          </a:xfrm>
          <a:prstGeom prst="rect">
            <a:avLst/>
          </a:prstGeom>
        </p:spPr>
      </p:pic>
      <p:pic>
        <p:nvPicPr>
          <p:cNvPr id="9" name="Рисунок 8" descr="0_95bf6_240b5a31_L.jpg"/>
          <p:cNvPicPr>
            <a:picLocks noChangeAspect="1"/>
          </p:cNvPicPr>
          <p:nvPr/>
        </p:nvPicPr>
        <p:blipFill>
          <a:blip r:embed="rId4" cstate="email"/>
          <a:stretch>
            <a:fillRect/>
          </a:stretch>
        </p:blipFill>
        <p:spPr>
          <a:xfrm>
            <a:off x="1355404" y="4941168"/>
            <a:ext cx="1344388" cy="1740027"/>
          </a:xfrm>
          <a:prstGeom prst="rect">
            <a:avLst/>
          </a:prstGeom>
        </p:spPr>
      </p:pic>
      <p:pic>
        <p:nvPicPr>
          <p:cNvPr id="10" name="Рисунок 9" descr="ce3da3ce35.gif"/>
          <p:cNvPicPr>
            <a:picLocks noChangeAspect="1"/>
          </p:cNvPicPr>
          <p:nvPr/>
        </p:nvPicPr>
        <p:blipFill>
          <a:blip r:embed="rId5" cstate="email"/>
          <a:stretch>
            <a:fillRect/>
          </a:stretch>
        </p:blipFill>
        <p:spPr>
          <a:xfrm>
            <a:off x="827584" y="188640"/>
            <a:ext cx="3648819" cy="1381233"/>
          </a:xfrm>
          <a:prstGeom prst="rect">
            <a:avLst/>
          </a:prstGeom>
        </p:spPr>
      </p:pic>
      <p:pic>
        <p:nvPicPr>
          <p:cNvPr id="11" name="Рисунок 10" descr="2262093-43850797b0b3ba8a.gif"/>
          <p:cNvPicPr>
            <a:picLocks noChangeAspect="1"/>
          </p:cNvPicPr>
          <p:nvPr/>
        </p:nvPicPr>
        <p:blipFill>
          <a:blip r:embed="rId6" cstate="email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5148064" y="260648"/>
            <a:ext cx="3810000" cy="952500"/>
          </a:xfrm>
          <a:prstGeom prst="rect">
            <a:avLst/>
          </a:prstGeom>
        </p:spPr>
      </p:pic>
      <p:pic>
        <p:nvPicPr>
          <p:cNvPr id="12" name="Рисунок 11" descr="kerst.png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7" cstate="email"/>
          <a:stretch>
            <a:fillRect/>
          </a:stretch>
        </p:blipFill>
        <p:spPr>
          <a:xfrm>
            <a:off x="8595742" y="6165304"/>
            <a:ext cx="548258" cy="548258"/>
          </a:xfrm>
          <a:prstGeom prst="rect">
            <a:avLst/>
          </a:prstGeom>
        </p:spPr>
      </p:pic>
      <p:pic>
        <p:nvPicPr>
          <p:cNvPr id="13" name="Рисунок 12" descr="0_4b2d1_982a5c4f_S.jpg"/>
          <p:cNvPicPr>
            <a:picLocks noChangeAspect="1"/>
          </p:cNvPicPr>
          <p:nvPr/>
        </p:nvPicPr>
        <p:blipFill>
          <a:blip r:embed="rId8" cstate="email"/>
          <a:stretch>
            <a:fillRect/>
          </a:stretch>
        </p:blipFill>
        <p:spPr>
          <a:xfrm>
            <a:off x="3779912" y="4953238"/>
            <a:ext cx="1752381" cy="1904762"/>
          </a:xfrm>
          <a:prstGeom prst="rect">
            <a:avLst/>
          </a:prstGeom>
        </p:spPr>
      </p:pic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vintage-christmas-card-silent-night-choirboys1.jpg"/>
          <p:cNvPicPr>
            <a:picLocks noChangeAspect="1"/>
          </p:cNvPicPr>
          <p:nvPr/>
        </p:nvPicPr>
        <p:blipFill>
          <a:blip r:embed="rId2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899592" y="1196752"/>
            <a:ext cx="7560840" cy="4627756"/>
          </a:xfrm>
          <a:prstGeom prst="rect">
            <a:avLst/>
          </a:prstGeom>
        </p:spPr>
      </p:pic>
      <p:pic>
        <p:nvPicPr>
          <p:cNvPr id="5" name="Рисунок 4" descr="3dc75b81eac8.jpg"/>
          <p:cNvPicPr>
            <a:picLocks noChangeAspect="1"/>
          </p:cNvPicPr>
          <p:nvPr/>
        </p:nvPicPr>
        <p:blipFill>
          <a:blip r:embed="rId3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771800" y="0"/>
            <a:ext cx="4371975" cy="1466850"/>
          </a:xfrm>
          <a:prstGeom prst="rect">
            <a:avLst/>
          </a:prstGeom>
        </p:spPr>
      </p:pic>
      <p:pic>
        <p:nvPicPr>
          <p:cNvPr id="6" name="Рисунок 5" descr="0_8acde_e1b9dbd9_XL.jpg"/>
          <p:cNvPicPr>
            <a:picLocks noChangeAspect="1"/>
          </p:cNvPicPr>
          <p:nvPr/>
        </p:nvPicPr>
        <p:blipFill>
          <a:blip r:embed="rId4" cstate="email"/>
          <a:srcRect l="1890" b="21017"/>
          <a:stretch>
            <a:fillRect/>
          </a:stretch>
        </p:blipFill>
        <p:spPr>
          <a:xfrm>
            <a:off x="971600" y="5733256"/>
            <a:ext cx="7475984" cy="979512"/>
          </a:xfrm>
          <a:prstGeom prst="rect">
            <a:avLst/>
          </a:prstGeom>
        </p:spPr>
      </p:pic>
      <p:pic>
        <p:nvPicPr>
          <p:cNvPr id="7" name="Рисунок 6" descr="kerst.png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5" cstate="email"/>
          <a:stretch>
            <a:fillRect/>
          </a:stretch>
        </p:blipFill>
        <p:spPr>
          <a:xfrm>
            <a:off x="8460432" y="6165304"/>
            <a:ext cx="548258" cy="548258"/>
          </a:xfrm>
          <a:prstGeom prst="rect">
            <a:avLst/>
          </a:prstGeom>
        </p:spPr>
      </p:pic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Рисунок 25" descr="e5f0a948d92b.png"/>
          <p:cNvPicPr>
            <a:picLocks noChangeAspect="1"/>
          </p:cNvPicPr>
          <p:nvPr/>
        </p:nvPicPr>
        <p:blipFill>
          <a:blip r:embed="rId4" cstate="email"/>
          <a:stretch>
            <a:fillRect/>
          </a:stretch>
        </p:blipFill>
        <p:spPr>
          <a:xfrm>
            <a:off x="4644008" y="1412776"/>
            <a:ext cx="428625" cy="4921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1" name="Рисунок 30" descr="88874_original.gif"/>
          <p:cNvPicPr>
            <a:picLocks noChangeAspect="1"/>
          </p:cNvPicPr>
          <p:nvPr/>
        </p:nvPicPr>
        <p:blipFill>
          <a:blip r:embed="rId5" cstate="email"/>
          <a:srcRect l="5094" r="8304" b="4465"/>
          <a:stretch>
            <a:fillRect/>
          </a:stretch>
        </p:blipFill>
        <p:spPr>
          <a:xfrm>
            <a:off x="3419872" y="1268760"/>
            <a:ext cx="2448272" cy="1296144"/>
          </a:xfrm>
          <a:prstGeom prst="rect">
            <a:avLst/>
          </a:prstGeom>
        </p:spPr>
      </p:pic>
      <p:pic>
        <p:nvPicPr>
          <p:cNvPr id="30" name="Рисунок 29" descr="19579_0.jpg"/>
          <p:cNvPicPr>
            <a:picLocks noChangeAspect="1"/>
          </p:cNvPicPr>
          <p:nvPr/>
        </p:nvPicPr>
        <p:blipFill>
          <a:blip r:embed="rId6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827584" y="1340768"/>
            <a:ext cx="3428628" cy="3973363"/>
          </a:xfrm>
          <a:prstGeom prst="rect">
            <a:avLst/>
          </a:prstGeom>
        </p:spPr>
      </p:pic>
      <p:pic>
        <p:nvPicPr>
          <p:cNvPr id="23" name="Рисунок 22" descr="e5f0a948d92b.png"/>
          <p:cNvPicPr>
            <a:picLocks noChangeAspect="1"/>
          </p:cNvPicPr>
          <p:nvPr/>
        </p:nvPicPr>
        <p:blipFill>
          <a:blip r:embed="rId4" cstate="email"/>
          <a:stretch>
            <a:fillRect/>
          </a:stretch>
        </p:blipFill>
        <p:spPr>
          <a:xfrm>
            <a:off x="2123728" y="1340768"/>
            <a:ext cx="428625" cy="4921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4" name="Рисунок 23" descr="e5f0a948d92b.png"/>
          <p:cNvPicPr>
            <a:picLocks noChangeAspect="1"/>
          </p:cNvPicPr>
          <p:nvPr/>
        </p:nvPicPr>
        <p:blipFill>
          <a:blip r:embed="rId7" cstate="email"/>
          <a:stretch>
            <a:fillRect/>
          </a:stretch>
        </p:blipFill>
        <p:spPr>
          <a:xfrm>
            <a:off x="899592" y="2492896"/>
            <a:ext cx="357188" cy="4095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5" name="Рисунок 24" descr="e5f0a948d92b.png"/>
          <p:cNvPicPr>
            <a:picLocks noChangeAspect="1"/>
          </p:cNvPicPr>
          <p:nvPr/>
        </p:nvPicPr>
        <p:blipFill>
          <a:blip r:embed="rId8" cstate="email"/>
          <a:stretch>
            <a:fillRect/>
          </a:stretch>
        </p:blipFill>
        <p:spPr>
          <a:xfrm>
            <a:off x="827584" y="1196752"/>
            <a:ext cx="500063" cy="5746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7" name="Рисунок 26" descr="e5f0a948d92b.png"/>
          <p:cNvPicPr>
            <a:picLocks noChangeAspect="1"/>
          </p:cNvPicPr>
          <p:nvPr/>
        </p:nvPicPr>
        <p:blipFill>
          <a:blip r:embed="rId9" cstate="email"/>
          <a:stretch>
            <a:fillRect/>
          </a:stretch>
        </p:blipFill>
        <p:spPr>
          <a:xfrm>
            <a:off x="4499992" y="2996952"/>
            <a:ext cx="304800" cy="3492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" name="Прямоугольник 1"/>
          <p:cNvSpPr/>
          <p:nvPr/>
        </p:nvSpPr>
        <p:spPr>
          <a:xfrm>
            <a:off x="179512" y="188640"/>
            <a:ext cx="590465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ru-RU" sz="2400" b="1" dirty="0" smtClean="0">
                <a:solidFill>
                  <a:srgbClr val="3333FF"/>
                </a:solidFill>
                <a:latin typeface="Bookman Old Style" pitchFamily="18" charset="0"/>
              </a:rPr>
              <a:t>ОДИН ИЗ ГЛАВНЫХ ХРИСТИАНСКИХ ПРАЗДНИКОВ,   В НАЧАЛЕ ГОДА?</a:t>
            </a:r>
            <a:endParaRPr lang="ru-RU" sz="2400" b="1" dirty="0">
              <a:solidFill>
                <a:srgbClr val="3333FF"/>
              </a:solidFill>
              <a:latin typeface="Bookman Old Style" pitchFamily="18" charset="0"/>
            </a:endParaRPr>
          </a:p>
        </p:txBody>
      </p:sp>
      <p:sp>
        <p:nvSpPr>
          <p:cNvPr id="6" name="Текст 5">
            <a:hlinkClick r:id="" action="ppaction://noaction">
              <a:snd r:embed="rId3" name="ERROR_A.WAV"/>
            </a:hlinkClick>
          </p:cNvPr>
          <p:cNvSpPr txBox="1">
            <a:spLocks/>
          </p:cNvSpPr>
          <p:nvPr/>
        </p:nvSpPr>
        <p:spPr>
          <a:xfrm>
            <a:off x="6084168" y="2845526"/>
            <a:ext cx="2428892" cy="714380"/>
          </a:xfrm>
          <a:prstGeom prst="roundRect">
            <a:avLst/>
          </a:prstGeom>
          <a:blipFill>
            <a:blip r:embed="rId10" cstate="email"/>
            <a:stretch>
              <a:fillRect/>
            </a:stretch>
          </a:blip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lIns="118872" tIns="0">
            <a:normAutofit lnSpcReduction="10000"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marR="36576" fontAlgn="auto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r>
              <a:rPr lang="ru-RU" b="1" spc="150" dirty="0">
                <a:ln w="11430"/>
                <a:solidFill>
                  <a:srgbClr val="FFFF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ookman Old Style" pitchFamily="18" charset="0"/>
              </a:rPr>
              <a:t> </a:t>
            </a:r>
          </a:p>
          <a:p>
            <a:pPr marR="36576" algn="ctr" fontAlgn="auto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r>
              <a:rPr lang="ru-RU" sz="2200" b="1" spc="150" dirty="0">
                <a:ln w="11430"/>
                <a:solidFill>
                  <a:srgbClr val="FFFF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ookman Old Style" pitchFamily="18" charset="0"/>
              </a:rPr>
              <a:t>ПОКРОВ</a:t>
            </a:r>
          </a:p>
          <a:p>
            <a:pPr marR="36576" fontAlgn="auto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endParaRPr lang="ru-RU" b="1" spc="150" dirty="0">
              <a:ln w="11430"/>
              <a:solidFill>
                <a:srgbClr val="FFFF00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Bookman Old Style" pitchFamily="18" charset="0"/>
            </a:endParaRPr>
          </a:p>
        </p:txBody>
      </p:sp>
      <p:sp>
        <p:nvSpPr>
          <p:cNvPr id="7" name="Текст 5">
            <a:hlinkClick r:id="" action="ppaction://noaction">
              <a:snd r:embed="rId3" name="ERROR_A.WAV"/>
            </a:hlinkClick>
          </p:cNvPr>
          <p:cNvSpPr txBox="1">
            <a:spLocks/>
          </p:cNvSpPr>
          <p:nvPr/>
        </p:nvSpPr>
        <p:spPr>
          <a:xfrm>
            <a:off x="6084168" y="4702914"/>
            <a:ext cx="2428892" cy="714380"/>
          </a:xfrm>
          <a:prstGeom prst="roundRect">
            <a:avLst/>
          </a:prstGeom>
          <a:blipFill>
            <a:blip r:embed="rId10" cstate="email"/>
            <a:stretch>
              <a:fillRect/>
            </a:stretch>
          </a:blip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lIns="118872" tIns="0">
            <a:normAutofit lnSpcReduction="10000"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marR="36576" fontAlgn="auto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r>
              <a:rPr lang="ru-RU" b="1" spc="150" dirty="0">
                <a:ln w="11430"/>
                <a:solidFill>
                  <a:srgbClr val="FFFF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ookman Old Style" pitchFamily="18" charset="0"/>
              </a:rPr>
              <a:t> </a:t>
            </a:r>
          </a:p>
          <a:p>
            <a:pPr marR="36576" algn="ctr" fontAlgn="auto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r>
              <a:rPr lang="ru-RU" sz="2200" b="1" spc="300" dirty="0">
                <a:ln w="11430"/>
                <a:solidFill>
                  <a:srgbClr val="FFFF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ookman Old Style" pitchFamily="18" charset="0"/>
              </a:rPr>
              <a:t>ПАСХА</a:t>
            </a:r>
          </a:p>
          <a:p>
            <a:pPr marR="36576" fontAlgn="auto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endParaRPr lang="ru-RU" b="1" spc="150" dirty="0">
              <a:ln w="11430"/>
              <a:solidFill>
                <a:srgbClr val="FFFF00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Bookman Old Style" pitchFamily="18" charset="0"/>
            </a:endParaRPr>
          </a:p>
        </p:txBody>
      </p:sp>
      <p:sp>
        <p:nvSpPr>
          <p:cNvPr id="8" name="Текст 5">
            <a:hlinkClick r:id="" action="ppaction://noaction" highlightClick="1">
              <a:snd r:embed="rId2" name="applause.wav"/>
            </a:hlinkClick>
          </p:cNvPr>
          <p:cNvSpPr txBox="1">
            <a:spLocks/>
          </p:cNvSpPr>
          <p:nvPr/>
        </p:nvSpPr>
        <p:spPr>
          <a:xfrm>
            <a:off x="6084168" y="3774220"/>
            <a:ext cx="2428892" cy="714380"/>
          </a:xfrm>
          <a:prstGeom prst="roundRect">
            <a:avLst/>
          </a:prstGeom>
          <a:blipFill>
            <a:blip r:embed="rId10" cstate="email"/>
            <a:stretch>
              <a:fillRect/>
            </a:stretch>
          </a:blip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lIns="118872" tIns="0">
            <a:normAutofit fontScale="92500"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marR="36576" fontAlgn="auto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r>
              <a:rPr lang="ru-RU" b="1" spc="150" dirty="0">
                <a:ln w="11430"/>
                <a:solidFill>
                  <a:srgbClr val="FFFF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ookman Old Style" pitchFamily="18" charset="0"/>
              </a:rPr>
              <a:t> </a:t>
            </a:r>
          </a:p>
          <a:p>
            <a:pPr marR="36576" algn="ctr" fontAlgn="auto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r>
              <a:rPr lang="ru-RU" sz="2200" b="1" spc="150" dirty="0">
                <a:ln w="11430"/>
                <a:solidFill>
                  <a:srgbClr val="FFFF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ookman Old Style" pitchFamily="18" charset="0"/>
              </a:rPr>
              <a:t>РОЖДЕСТВО</a:t>
            </a:r>
          </a:p>
          <a:p>
            <a:pPr marR="36576" fontAlgn="auto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endParaRPr lang="ru-RU" b="1" spc="150" dirty="0">
              <a:ln w="11430"/>
              <a:solidFill>
                <a:srgbClr val="FFFF00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Bookman Old Style" pitchFamily="18" charset="0"/>
            </a:endParaRPr>
          </a:p>
        </p:txBody>
      </p:sp>
      <p:sp>
        <p:nvSpPr>
          <p:cNvPr id="9" name="Текст 5">
            <a:hlinkClick r:id="" action="ppaction://noaction">
              <a:snd r:embed="rId3" name="ERROR_A.WAV"/>
            </a:hlinkClick>
          </p:cNvPr>
          <p:cNvSpPr txBox="1">
            <a:spLocks/>
          </p:cNvSpPr>
          <p:nvPr/>
        </p:nvSpPr>
        <p:spPr>
          <a:xfrm>
            <a:off x="6084168" y="1916832"/>
            <a:ext cx="2428892" cy="714380"/>
          </a:xfrm>
          <a:prstGeom prst="roundRect">
            <a:avLst/>
          </a:prstGeom>
          <a:blipFill>
            <a:blip r:embed="rId10" cstate="email"/>
            <a:stretch>
              <a:fillRect/>
            </a:stretch>
          </a:blip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lIns="118872" tIns="0">
            <a:normAutofit lnSpcReduction="10000"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marR="36576" algn="ctr" fontAlgn="auto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endParaRPr lang="ru-RU" b="1" spc="150" dirty="0">
              <a:ln w="11430"/>
              <a:solidFill>
                <a:srgbClr val="FFFF00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Bookman Old Style" pitchFamily="18" charset="0"/>
            </a:endParaRPr>
          </a:p>
          <a:p>
            <a:pPr marR="36576" algn="ctr" fontAlgn="auto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r>
              <a:rPr lang="ru-RU" sz="2200" b="1" spc="300" dirty="0">
                <a:ln w="11430"/>
                <a:solidFill>
                  <a:srgbClr val="FFFF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ookman Old Style" pitchFamily="18" charset="0"/>
              </a:rPr>
              <a:t>СОРОКИ</a:t>
            </a:r>
          </a:p>
          <a:p>
            <a:pPr marR="36576" fontAlgn="auto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endParaRPr lang="ru-RU" b="1" spc="150" dirty="0">
              <a:ln w="11430"/>
              <a:solidFill>
                <a:srgbClr val="FFFF00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Bookman Old Style" pitchFamily="18" charset="0"/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1691680" y="6021288"/>
            <a:ext cx="5214974" cy="646331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6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</a:rPr>
              <a:t>МОЛОДЕЦ !</a:t>
            </a:r>
          </a:p>
        </p:txBody>
      </p:sp>
      <p:pic>
        <p:nvPicPr>
          <p:cNvPr id="32" name="Рисунок 31" descr="063.gif"/>
          <p:cNvPicPr>
            <a:picLocks noChangeAspect="1"/>
          </p:cNvPicPr>
          <p:nvPr/>
        </p:nvPicPr>
        <p:blipFill>
          <a:blip r:embed="rId11" cstate="email"/>
          <a:stretch>
            <a:fillRect/>
          </a:stretch>
        </p:blipFill>
        <p:spPr>
          <a:xfrm>
            <a:off x="5724128" y="116632"/>
            <a:ext cx="3213720" cy="824950"/>
          </a:xfrm>
          <a:prstGeom prst="rect">
            <a:avLst/>
          </a:prstGeom>
        </p:spPr>
      </p:pic>
      <p:pic>
        <p:nvPicPr>
          <p:cNvPr id="33" name="Рисунок 32" descr="kerst.png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12" cstate="email"/>
          <a:stretch>
            <a:fillRect/>
          </a:stretch>
        </p:blipFill>
        <p:spPr>
          <a:xfrm>
            <a:off x="8460432" y="6165304"/>
            <a:ext cx="548258" cy="548258"/>
          </a:xfrm>
          <a:prstGeom prst="rect">
            <a:avLst/>
          </a:prstGeom>
        </p:spPr>
      </p:pic>
      <p:sp>
        <p:nvSpPr>
          <p:cNvPr id="34" name="Текст 9"/>
          <p:cNvSpPr txBox="1">
            <a:spLocks/>
          </p:cNvSpPr>
          <p:nvPr/>
        </p:nvSpPr>
        <p:spPr>
          <a:xfrm>
            <a:off x="2500868" y="5430404"/>
            <a:ext cx="3151252" cy="420624"/>
          </a:xfrm>
          <a:prstGeom prst="rect">
            <a:avLst/>
          </a:prstGeom>
        </p:spPr>
        <p:txBody>
          <a:bodyPr lIns="118872" tIns="0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marR="36576" fontAlgn="auto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r>
              <a:rPr lang="ru-RU" sz="3200" b="1" spc="50" dirty="0" smtClean="0">
                <a:ln w="11430"/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</a:rPr>
              <a:t>УВЫ! ХА-ХА-ХА!</a:t>
            </a:r>
            <a:endParaRPr lang="ru-RU" sz="3200" b="1" spc="50" dirty="0">
              <a:ln w="11430"/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n-lt"/>
            </a:endParaRPr>
          </a:p>
        </p:txBody>
      </p:sp>
      <p:sp>
        <p:nvSpPr>
          <p:cNvPr id="35" name="Текст 9"/>
          <p:cNvSpPr txBox="1">
            <a:spLocks/>
          </p:cNvSpPr>
          <p:nvPr/>
        </p:nvSpPr>
        <p:spPr>
          <a:xfrm>
            <a:off x="2483768" y="5445224"/>
            <a:ext cx="3151252" cy="420624"/>
          </a:xfrm>
          <a:prstGeom prst="rect">
            <a:avLst/>
          </a:prstGeom>
        </p:spPr>
        <p:txBody>
          <a:bodyPr lIns="118872" tIns="0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marR="36576" fontAlgn="auto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r>
              <a:rPr lang="ru-RU" sz="3200" b="1" spc="50" dirty="0" smtClean="0">
                <a:ln w="11430"/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</a:rPr>
              <a:t>УВЫ! ХА-ХА-ХА!</a:t>
            </a:r>
            <a:endParaRPr lang="ru-RU" sz="3200" b="1" spc="50" dirty="0">
              <a:ln w="11430"/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n-lt"/>
            </a:endParaRPr>
          </a:p>
        </p:txBody>
      </p:sp>
      <p:sp>
        <p:nvSpPr>
          <p:cNvPr id="36" name="Текст 9"/>
          <p:cNvSpPr txBox="1">
            <a:spLocks/>
          </p:cNvSpPr>
          <p:nvPr/>
        </p:nvSpPr>
        <p:spPr>
          <a:xfrm>
            <a:off x="2483768" y="5445224"/>
            <a:ext cx="3151252" cy="420624"/>
          </a:xfrm>
          <a:prstGeom prst="rect">
            <a:avLst/>
          </a:prstGeom>
        </p:spPr>
        <p:txBody>
          <a:bodyPr lIns="118872" tIns="0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marR="36576" fontAlgn="auto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r>
              <a:rPr lang="ru-RU" sz="3200" b="1" spc="50" dirty="0" smtClean="0">
                <a:ln w="11430"/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</a:rPr>
              <a:t>УВЫ! ХА-ХА-ХА!</a:t>
            </a:r>
            <a:endParaRPr lang="ru-RU" sz="3200" b="1" spc="50" dirty="0">
              <a:ln w="11430"/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n-lt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500"/>
                            </p:stCondLst>
                            <p:childTnLst>
                              <p:par>
                                <p:cTn id="28" presetID="10" presetClass="exit" presetSubtype="0" fill="hold" grpId="1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ERROR_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"/>
                            </p:stCondLst>
                            <p:childTnLst>
                              <p:par>
                                <p:cTn id="39" presetID="10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20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ERROR_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00"/>
                            </p:stCondLst>
                            <p:childTnLst>
                              <p:par>
                                <p:cTn id="50" presetID="10" presetClass="exit" presetSubtype="0" fill="hold" grpId="1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20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53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4" fill="hold">
                      <p:stCondLst>
                        <p:cond delay="0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ERROR_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00"/>
                            </p:stCondLst>
                            <p:childTnLst>
                              <p:par>
                                <p:cTn id="61" presetID="10" presetClass="exit" presetSubtype="0" fill="hold" grpId="1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20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7" grpId="0"/>
      <p:bldP spid="17" grpId="1"/>
      <p:bldP spid="34" grpId="0" build="p"/>
      <p:bldP spid="35" grpId="0" build="p"/>
      <p:bldP spid="35" grpId="1" build="allAtOnce"/>
      <p:bldP spid="36" grpId="0" build="p"/>
      <p:bldP spid="36" grpId="1" build="allAtOnce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Рисунок 15" descr="e5f0a948d92b.png"/>
          <p:cNvPicPr>
            <a:picLocks noChangeAspect="1"/>
          </p:cNvPicPr>
          <p:nvPr/>
        </p:nvPicPr>
        <p:blipFill>
          <a:blip r:embed="rId4" cstate="email"/>
          <a:stretch>
            <a:fillRect/>
          </a:stretch>
        </p:blipFill>
        <p:spPr>
          <a:xfrm>
            <a:off x="2339752" y="1340768"/>
            <a:ext cx="428625" cy="4921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7" name="Рисунок 16" descr="e5f0a948d92b.png"/>
          <p:cNvPicPr>
            <a:picLocks noChangeAspect="1"/>
          </p:cNvPicPr>
          <p:nvPr/>
        </p:nvPicPr>
        <p:blipFill>
          <a:blip r:embed="rId5" cstate="email"/>
          <a:stretch>
            <a:fillRect/>
          </a:stretch>
        </p:blipFill>
        <p:spPr>
          <a:xfrm>
            <a:off x="1184201" y="1909416"/>
            <a:ext cx="357188" cy="4095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8" name="Рисунок 17" descr="e5f0a948d92b.png"/>
          <p:cNvPicPr>
            <a:picLocks noChangeAspect="1"/>
          </p:cNvPicPr>
          <p:nvPr/>
        </p:nvPicPr>
        <p:blipFill>
          <a:blip r:embed="rId6" cstate="email"/>
          <a:stretch>
            <a:fillRect/>
          </a:stretch>
        </p:blipFill>
        <p:spPr>
          <a:xfrm>
            <a:off x="755576" y="980728"/>
            <a:ext cx="500063" cy="5746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9" name="Рисунок 18" descr="e5f0a948d92b.png"/>
          <p:cNvPicPr>
            <a:picLocks noChangeAspect="1"/>
          </p:cNvPicPr>
          <p:nvPr/>
        </p:nvPicPr>
        <p:blipFill>
          <a:blip r:embed="rId4" cstate="email"/>
          <a:stretch>
            <a:fillRect/>
          </a:stretch>
        </p:blipFill>
        <p:spPr>
          <a:xfrm>
            <a:off x="4572000" y="1196752"/>
            <a:ext cx="428625" cy="4921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0" name="Рисунок 19" descr="e5f0a948d92b.png"/>
          <p:cNvPicPr>
            <a:picLocks noChangeAspect="1"/>
          </p:cNvPicPr>
          <p:nvPr/>
        </p:nvPicPr>
        <p:blipFill>
          <a:blip r:embed="rId7" cstate="email"/>
          <a:stretch>
            <a:fillRect/>
          </a:stretch>
        </p:blipFill>
        <p:spPr>
          <a:xfrm>
            <a:off x="3755951" y="1837978"/>
            <a:ext cx="304800" cy="3492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" name="Текст 5">
            <a:hlinkClick r:id="" action="ppaction://noaction">
              <a:snd r:embed="rId3" name="ERROR_A.WAV"/>
            </a:hlinkClick>
          </p:cNvPr>
          <p:cNvSpPr txBox="1">
            <a:spLocks/>
          </p:cNvSpPr>
          <p:nvPr/>
        </p:nvSpPr>
        <p:spPr>
          <a:xfrm>
            <a:off x="5929322" y="4429132"/>
            <a:ext cx="2357454" cy="785818"/>
          </a:xfrm>
          <a:prstGeom prst="roundRect">
            <a:avLst/>
          </a:prstGeom>
          <a:blipFill>
            <a:blip r:embed="rId8" cstate="email"/>
            <a:stretch>
              <a:fillRect/>
            </a:stretch>
          </a:blip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lIns="118872" tIns="0">
            <a:normAutofit lnSpcReduction="10000"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marR="36576" algn="ctr" fontAlgn="auto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endParaRPr lang="ru-RU" sz="2400" b="1" spc="150" dirty="0">
              <a:ln w="11430"/>
              <a:solidFill>
                <a:srgbClr val="FFFF00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Bookman Old Style" pitchFamily="18" charset="0"/>
            </a:endParaRPr>
          </a:p>
          <a:p>
            <a:pPr marR="36576" algn="ctr" fontAlgn="auto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r>
              <a:rPr lang="ru-RU" sz="2200" b="1" spc="150" dirty="0">
                <a:ln w="11430"/>
                <a:solidFill>
                  <a:srgbClr val="FFFF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ookman Old Style" pitchFamily="18" charset="0"/>
              </a:rPr>
              <a:t>ГОРДЕЦЫ</a:t>
            </a:r>
          </a:p>
        </p:txBody>
      </p:sp>
      <p:sp>
        <p:nvSpPr>
          <p:cNvPr id="4" name="Текст 5">
            <a:hlinkClick r:id="" action="ppaction://noaction">
              <a:snd r:embed="rId3" name="ERROR_A.WAV"/>
            </a:hlinkClick>
          </p:cNvPr>
          <p:cNvSpPr txBox="1">
            <a:spLocks/>
          </p:cNvSpPr>
          <p:nvPr/>
        </p:nvSpPr>
        <p:spPr>
          <a:xfrm>
            <a:off x="5929322" y="3429000"/>
            <a:ext cx="2357454" cy="785818"/>
          </a:xfrm>
          <a:prstGeom prst="roundRect">
            <a:avLst/>
          </a:prstGeom>
          <a:blipFill>
            <a:blip r:embed="rId8" cstate="email"/>
            <a:stretch>
              <a:fillRect/>
            </a:stretch>
          </a:blip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lIns="118872" tIns="0">
            <a:norm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marR="36576" fontAlgn="auto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r>
              <a:rPr lang="ru-RU" b="1" spc="150" dirty="0">
                <a:ln w="11430"/>
                <a:solidFill>
                  <a:srgbClr val="FFFF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ookman Old Style" pitchFamily="18" charset="0"/>
              </a:rPr>
              <a:t> </a:t>
            </a:r>
          </a:p>
          <a:p>
            <a:pPr marR="36576" algn="ctr" fontAlgn="auto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r>
              <a:rPr lang="ru-RU" sz="2200" b="1" spc="150" dirty="0">
                <a:ln w="11430"/>
                <a:solidFill>
                  <a:srgbClr val="FFFF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ookman Old Style" pitchFamily="18" charset="0"/>
              </a:rPr>
              <a:t>СЛЕПЦЫ</a:t>
            </a:r>
          </a:p>
        </p:txBody>
      </p:sp>
      <p:sp>
        <p:nvSpPr>
          <p:cNvPr id="5" name="Текст 5">
            <a:hlinkClick r:id="" action="ppaction://noaction" highlightClick="1">
              <a:snd r:embed="rId2" name="applause.wav"/>
            </a:hlinkClick>
          </p:cNvPr>
          <p:cNvSpPr txBox="1">
            <a:spLocks/>
          </p:cNvSpPr>
          <p:nvPr/>
        </p:nvSpPr>
        <p:spPr>
          <a:xfrm>
            <a:off x="5929322" y="2428868"/>
            <a:ext cx="2357454" cy="785818"/>
          </a:xfrm>
          <a:prstGeom prst="roundRect">
            <a:avLst/>
          </a:prstGeom>
          <a:blipFill>
            <a:blip r:embed="rId8" cstate="email"/>
            <a:stretch>
              <a:fillRect/>
            </a:stretch>
          </a:blip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lIns="118872" tIns="0">
            <a:norm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marR="36576" fontAlgn="auto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r>
              <a:rPr lang="ru-RU" b="1" spc="150" dirty="0">
                <a:ln w="11430"/>
                <a:solidFill>
                  <a:srgbClr val="FFFF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ookman Old Style" pitchFamily="18" charset="0"/>
              </a:rPr>
              <a:t> </a:t>
            </a:r>
          </a:p>
          <a:p>
            <a:pPr marR="36576" algn="ctr" fontAlgn="auto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r>
              <a:rPr lang="ru-RU" sz="2200" b="1" spc="300" dirty="0">
                <a:ln w="11430"/>
                <a:solidFill>
                  <a:srgbClr val="FFFF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ookman Old Style" pitchFamily="18" charset="0"/>
              </a:rPr>
              <a:t>ВОЛХВЫ</a:t>
            </a:r>
          </a:p>
          <a:p>
            <a:pPr marR="36576" fontAlgn="auto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endParaRPr lang="ru-RU" b="1" spc="150" dirty="0">
              <a:ln w="11430"/>
              <a:solidFill>
                <a:srgbClr val="FFFF00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Bookman Old Style" pitchFamily="18" charset="0"/>
            </a:endParaRPr>
          </a:p>
        </p:txBody>
      </p:sp>
      <p:sp>
        <p:nvSpPr>
          <p:cNvPr id="6" name="Текст 5">
            <a:hlinkClick r:id="" action="ppaction://noaction">
              <a:snd r:embed="rId3" name="ERROR_A.WAV"/>
            </a:hlinkClick>
          </p:cNvPr>
          <p:cNvSpPr txBox="1">
            <a:spLocks/>
          </p:cNvSpPr>
          <p:nvPr/>
        </p:nvSpPr>
        <p:spPr>
          <a:xfrm>
            <a:off x="5929322" y="1428736"/>
            <a:ext cx="2357454" cy="785818"/>
          </a:xfrm>
          <a:prstGeom prst="roundRect">
            <a:avLst/>
          </a:prstGeom>
          <a:blipFill>
            <a:blip r:embed="rId8" cstate="email"/>
            <a:stretch>
              <a:fillRect/>
            </a:stretch>
          </a:blip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lIns="118872" tIns="0">
            <a:normAutofit fontScale="92500"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marR="36576" fontAlgn="auto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endParaRPr lang="ru-RU" b="1" spc="150" dirty="0">
              <a:ln w="11430"/>
              <a:solidFill>
                <a:srgbClr val="FFFF00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Bookman Old Style" pitchFamily="18" charset="0"/>
            </a:endParaRPr>
          </a:p>
          <a:p>
            <a:pPr marR="36576" algn="ctr" fontAlgn="auto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r>
              <a:rPr lang="ru-RU" sz="2200" b="1" spc="150" dirty="0">
                <a:ln w="11430"/>
                <a:solidFill>
                  <a:srgbClr val="FFFF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ookman Old Style" pitchFamily="18" charset="0"/>
              </a:rPr>
              <a:t>СТРАННИКИ</a:t>
            </a:r>
          </a:p>
          <a:p>
            <a:pPr marR="36576" fontAlgn="auto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endParaRPr lang="ru-RU" sz="2000" b="1" spc="150" dirty="0">
              <a:ln w="11430"/>
              <a:solidFill>
                <a:srgbClr val="FFFF00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Bookman Old Style" pitchFamily="18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1907704" y="5877272"/>
            <a:ext cx="5214974" cy="646331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6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</a:rPr>
              <a:t>МОЛОДЕЦ !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79512" y="188640"/>
            <a:ext cx="583264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3333FF"/>
                </a:solidFill>
                <a:latin typeface="Bookman Old Style" pitchFamily="18" charset="0"/>
              </a:rPr>
              <a:t>ОБЛАДАТЕЛИ ТАЙНЫХ ЗНАНИЙ, МУДРЕЦЫ, ПРИНЕСШИЕ ДАРЫ МЛАДЕНЦУ ИИСУСУ?</a:t>
            </a:r>
          </a:p>
        </p:txBody>
      </p:sp>
      <p:pic>
        <p:nvPicPr>
          <p:cNvPr id="21" name="Рисунок 20" descr="Christmas-image-christmas-36403950-604-453.jpg"/>
          <p:cNvPicPr>
            <a:picLocks noChangeAspect="1"/>
          </p:cNvPicPr>
          <p:nvPr/>
        </p:nvPicPr>
        <p:blipFill>
          <a:blip r:embed="rId9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539552" y="1484784"/>
            <a:ext cx="5179549" cy="3884662"/>
          </a:xfrm>
          <a:prstGeom prst="rect">
            <a:avLst/>
          </a:prstGeom>
        </p:spPr>
      </p:pic>
      <p:pic>
        <p:nvPicPr>
          <p:cNvPr id="22" name="Рисунок 21" descr="063.gif"/>
          <p:cNvPicPr>
            <a:picLocks noChangeAspect="1"/>
          </p:cNvPicPr>
          <p:nvPr/>
        </p:nvPicPr>
        <p:blipFill>
          <a:blip r:embed="rId10" cstate="email"/>
          <a:stretch>
            <a:fillRect/>
          </a:stretch>
        </p:blipFill>
        <p:spPr>
          <a:xfrm>
            <a:off x="5724128" y="116632"/>
            <a:ext cx="3213720" cy="824950"/>
          </a:xfrm>
          <a:prstGeom prst="rect">
            <a:avLst/>
          </a:prstGeom>
        </p:spPr>
      </p:pic>
      <p:pic>
        <p:nvPicPr>
          <p:cNvPr id="23" name="Рисунок 22" descr="kerst.png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11" cstate="email"/>
          <a:stretch>
            <a:fillRect/>
          </a:stretch>
        </p:blipFill>
        <p:spPr>
          <a:xfrm>
            <a:off x="8460432" y="6165304"/>
            <a:ext cx="548258" cy="548258"/>
          </a:xfrm>
          <a:prstGeom prst="rect">
            <a:avLst/>
          </a:prstGeom>
        </p:spPr>
      </p:pic>
      <p:sp>
        <p:nvSpPr>
          <p:cNvPr id="27" name="Текст 9"/>
          <p:cNvSpPr txBox="1">
            <a:spLocks/>
          </p:cNvSpPr>
          <p:nvPr/>
        </p:nvSpPr>
        <p:spPr>
          <a:xfrm>
            <a:off x="2123728" y="5229200"/>
            <a:ext cx="3151252" cy="420624"/>
          </a:xfrm>
          <a:prstGeom prst="rect">
            <a:avLst/>
          </a:prstGeom>
        </p:spPr>
        <p:txBody>
          <a:bodyPr lIns="118872" tIns="0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marR="36576" fontAlgn="auto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r>
              <a:rPr lang="ru-RU" sz="3200" b="1" spc="50" dirty="0" smtClean="0">
                <a:ln w="11430"/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</a:rPr>
              <a:t>УВЫ! ХА-ХА-ХА!</a:t>
            </a:r>
            <a:endParaRPr lang="ru-RU" sz="3200" b="1" spc="50" dirty="0">
              <a:ln w="11430"/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n-lt"/>
            </a:endParaRPr>
          </a:p>
        </p:txBody>
      </p:sp>
      <p:sp>
        <p:nvSpPr>
          <p:cNvPr id="28" name="Текст 9"/>
          <p:cNvSpPr txBox="1">
            <a:spLocks/>
          </p:cNvSpPr>
          <p:nvPr/>
        </p:nvSpPr>
        <p:spPr>
          <a:xfrm>
            <a:off x="2123728" y="5229200"/>
            <a:ext cx="3151252" cy="420624"/>
          </a:xfrm>
          <a:prstGeom prst="rect">
            <a:avLst/>
          </a:prstGeom>
        </p:spPr>
        <p:txBody>
          <a:bodyPr lIns="118872" tIns="0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marR="36576" fontAlgn="auto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r>
              <a:rPr lang="ru-RU" sz="3200" b="1" spc="50" dirty="0" smtClean="0">
                <a:ln w="11430"/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</a:rPr>
              <a:t>УВЫ! ХА-ХА-ХА!</a:t>
            </a:r>
            <a:endParaRPr lang="ru-RU" sz="3200" b="1" spc="50" dirty="0">
              <a:ln w="11430"/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n-lt"/>
            </a:endParaRPr>
          </a:p>
        </p:txBody>
      </p:sp>
      <p:sp>
        <p:nvSpPr>
          <p:cNvPr id="29" name="Текст 9"/>
          <p:cNvSpPr txBox="1">
            <a:spLocks/>
          </p:cNvSpPr>
          <p:nvPr/>
        </p:nvSpPr>
        <p:spPr>
          <a:xfrm>
            <a:off x="2123728" y="5229200"/>
            <a:ext cx="3151252" cy="420624"/>
          </a:xfrm>
          <a:prstGeom prst="rect">
            <a:avLst/>
          </a:prstGeom>
        </p:spPr>
        <p:txBody>
          <a:bodyPr lIns="118872" tIns="0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marR="36576" fontAlgn="auto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r>
              <a:rPr lang="ru-RU" sz="3200" b="1" spc="50" dirty="0" smtClean="0">
                <a:ln w="11430"/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</a:rPr>
              <a:t>УВЫ! ХА-ХА-ХА!</a:t>
            </a:r>
            <a:endParaRPr lang="ru-RU" sz="3200" b="1" spc="50" dirty="0">
              <a:ln w="11430"/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n-lt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500"/>
                            </p:stCondLst>
                            <p:childTnLst>
                              <p:par>
                                <p:cTn id="28" presetID="10" presetClass="exit" presetSubtype="0" fill="hold" grpId="1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ERROR_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"/>
                            </p:stCondLst>
                            <p:childTnLst>
                              <p:par>
                                <p:cTn id="39" presetID="10" presetClass="exit" presetSubtype="0" fill="hold" grpId="1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20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ERROR_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00"/>
                            </p:stCondLst>
                            <p:childTnLst>
                              <p:par>
                                <p:cTn id="50" presetID="10" presetClass="exit" presetSubtype="0" fill="hold" grpId="1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20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53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4" fill="hold">
                      <p:stCondLst>
                        <p:cond delay="0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ERROR_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00"/>
                            </p:stCondLst>
                            <p:childTnLst>
                              <p:par>
                                <p:cTn id="61" presetID="10" presetClass="exit" presetSubtype="0" fill="hold" grpId="1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20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13" grpId="0"/>
      <p:bldP spid="13" grpId="1"/>
      <p:bldP spid="27" grpId="0" build="p"/>
      <p:bldP spid="27" grpId="1" build="allAtOnce"/>
      <p:bldP spid="28" grpId="0" build="p"/>
      <p:bldP spid="28" grpId="1" build="allAtOnce"/>
      <p:bldP spid="29" grpId="0" build="p"/>
      <p:bldP spid="29" grpId="1" build="allAtOnce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Рисунок 14" descr="e5f0a948d92b.png"/>
          <p:cNvPicPr>
            <a:picLocks noChangeAspect="1"/>
          </p:cNvPicPr>
          <p:nvPr/>
        </p:nvPicPr>
        <p:blipFill>
          <a:blip r:embed="rId4" cstate="email"/>
          <a:stretch>
            <a:fillRect/>
          </a:stretch>
        </p:blipFill>
        <p:spPr>
          <a:xfrm>
            <a:off x="2267744" y="1268760"/>
            <a:ext cx="428625" cy="4921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6" name="Рисунок 15" descr="e5f0a948d92b.png"/>
          <p:cNvPicPr>
            <a:picLocks noChangeAspect="1"/>
          </p:cNvPicPr>
          <p:nvPr/>
        </p:nvPicPr>
        <p:blipFill>
          <a:blip r:embed="rId5" cstate="email"/>
          <a:stretch>
            <a:fillRect/>
          </a:stretch>
        </p:blipFill>
        <p:spPr>
          <a:xfrm>
            <a:off x="539552" y="2132856"/>
            <a:ext cx="357188" cy="4095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7" name="Рисунок 16" descr="e5f0a948d92b.png"/>
          <p:cNvPicPr>
            <a:picLocks noChangeAspect="1"/>
          </p:cNvPicPr>
          <p:nvPr/>
        </p:nvPicPr>
        <p:blipFill>
          <a:blip r:embed="rId6" cstate="email"/>
          <a:stretch>
            <a:fillRect/>
          </a:stretch>
        </p:blipFill>
        <p:spPr>
          <a:xfrm>
            <a:off x="683568" y="908720"/>
            <a:ext cx="500063" cy="5746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8" name="Рисунок 17" descr="e5f0a948d92b.png"/>
          <p:cNvPicPr>
            <a:picLocks noChangeAspect="1"/>
          </p:cNvPicPr>
          <p:nvPr/>
        </p:nvPicPr>
        <p:blipFill>
          <a:blip r:embed="rId4" cstate="email"/>
          <a:stretch>
            <a:fillRect/>
          </a:stretch>
        </p:blipFill>
        <p:spPr>
          <a:xfrm>
            <a:off x="4499992" y="1124744"/>
            <a:ext cx="428625" cy="4921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9" name="Рисунок 18" descr="e5f0a948d92b.png"/>
          <p:cNvPicPr>
            <a:picLocks noChangeAspect="1"/>
          </p:cNvPicPr>
          <p:nvPr/>
        </p:nvPicPr>
        <p:blipFill>
          <a:blip r:embed="rId7" cstate="email"/>
          <a:stretch>
            <a:fillRect/>
          </a:stretch>
        </p:blipFill>
        <p:spPr>
          <a:xfrm>
            <a:off x="3683943" y="1765970"/>
            <a:ext cx="304800" cy="3492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" name="Текст 5">
            <a:hlinkClick r:id="" action="ppaction://noaction">
              <a:snd r:embed="rId3" name="ERROR_A.WAV"/>
            </a:hlinkClick>
          </p:cNvPr>
          <p:cNvSpPr txBox="1">
            <a:spLocks/>
          </p:cNvSpPr>
          <p:nvPr/>
        </p:nvSpPr>
        <p:spPr>
          <a:xfrm>
            <a:off x="5786446" y="2071678"/>
            <a:ext cx="2428892" cy="785818"/>
          </a:xfrm>
          <a:prstGeom prst="roundRect">
            <a:avLst/>
          </a:prstGeom>
          <a:blipFill>
            <a:blip r:embed="rId8" cstate="email"/>
            <a:stretch>
              <a:fillRect/>
            </a:stretch>
          </a:blip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lIns="118872" tIns="0">
            <a:norm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marR="36576" fontAlgn="auto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r>
              <a:rPr lang="ru-RU" b="1" spc="150" dirty="0">
                <a:ln w="11430"/>
                <a:solidFill>
                  <a:srgbClr val="FFFF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ookman Old Style" pitchFamily="18" charset="0"/>
              </a:rPr>
              <a:t> </a:t>
            </a:r>
          </a:p>
          <a:p>
            <a:pPr marR="36576" algn="ctr" fontAlgn="auto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r>
              <a:rPr lang="ru-RU" sz="2200" b="1" spc="300" dirty="0">
                <a:ln w="11430"/>
                <a:solidFill>
                  <a:srgbClr val="FFFF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ookman Old Style" pitchFamily="18" charset="0"/>
              </a:rPr>
              <a:t>ДУБ</a:t>
            </a:r>
          </a:p>
          <a:p>
            <a:pPr marR="36576" fontAlgn="auto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endParaRPr lang="ru-RU" b="1" spc="150" dirty="0">
              <a:ln w="11430"/>
              <a:solidFill>
                <a:srgbClr val="FFFF00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Bookman Old Style" pitchFamily="18" charset="0"/>
            </a:endParaRPr>
          </a:p>
        </p:txBody>
      </p:sp>
      <p:sp>
        <p:nvSpPr>
          <p:cNvPr id="3" name="Текст 5">
            <a:hlinkClick r:id="" action="ppaction://noaction">
              <a:snd r:embed="rId3" name="ERROR_A.WAV"/>
            </a:hlinkClick>
          </p:cNvPr>
          <p:cNvSpPr txBox="1">
            <a:spLocks/>
          </p:cNvSpPr>
          <p:nvPr/>
        </p:nvSpPr>
        <p:spPr>
          <a:xfrm>
            <a:off x="5786446" y="4214818"/>
            <a:ext cx="2428892" cy="785818"/>
          </a:xfrm>
          <a:prstGeom prst="roundRect">
            <a:avLst/>
          </a:prstGeom>
          <a:blipFill>
            <a:blip r:embed="rId8" cstate="email"/>
            <a:stretch>
              <a:fillRect/>
            </a:stretch>
          </a:blip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lIns="118872" tIns="0">
            <a:norm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marR="36576" fontAlgn="auto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r>
              <a:rPr lang="ru-RU" b="1" spc="150" dirty="0">
                <a:ln w="11430"/>
                <a:solidFill>
                  <a:srgbClr val="FFFF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ookman Old Style" pitchFamily="18" charset="0"/>
              </a:rPr>
              <a:t> </a:t>
            </a:r>
          </a:p>
          <a:p>
            <a:pPr marR="36576" algn="ctr" fontAlgn="auto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r>
              <a:rPr lang="ru-RU" sz="2200" b="1" spc="150" dirty="0">
                <a:ln w="11430"/>
                <a:solidFill>
                  <a:srgbClr val="FFFF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ookman Old Style" pitchFamily="18" charset="0"/>
              </a:rPr>
              <a:t>РЯБИНА</a:t>
            </a:r>
          </a:p>
          <a:p>
            <a:pPr marR="36576" fontAlgn="auto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endParaRPr lang="ru-RU" b="1" spc="150" dirty="0">
              <a:ln w="11430"/>
              <a:solidFill>
                <a:srgbClr val="FFFF00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Bookman Old Style" pitchFamily="18" charset="0"/>
            </a:endParaRPr>
          </a:p>
        </p:txBody>
      </p:sp>
      <p:sp>
        <p:nvSpPr>
          <p:cNvPr id="4" name="Текст 5">
            <a:hlinkClick r:id="" action="ppaction://noaction" highlightClick="1">
              <a:snd r:embed="rId2" name="applause.wav"/>
            </a:hlinkClick>
          </p:cNvPr>
          <p:cNvSpPr txBox="1">
            <a:spLocks/>
          </p:cNvSpPr>
          <p:nvPr/>
        </p:nvSpPr>
        <p:spPr>
          <a:xfrm>
            <a:off x="5786446" y="3143248"/>
            <a:ext cx="2428892" cy="785818"/>
          </a:xfrm>
          <a:prstGeom prst="roundRect">
            <a:avLst/>
          </a:prstGeom>
          <a:blipFill>
            <a:blip r:embed="rId8" cstate="email"/>
            <a:stretch>
              <a:fillRect/>
            </a:stretch>
          </a:blip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lIns="118872" tIns="0">
            <a:norm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marR="36576" fontAlgn="auto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r>
              <a:rPr lang="ru-RU" b="1" spc="150" dirty="0">
                <a:ln w="11430"/>
                <a:solidFill>
                  <a:srgbClr val="FFFF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ookman Old Style" pitchFamily="18" charset="0"/>
              </a:rPr>
              <a:t> </a:t>
            </a:r>
          </a:p>
          <a:p>
            <a:pPr marR="36576" algn="ctr" fontAlgn="auto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r>
              <a:rPr lang="ru-RU" sz="2200" b="1" spc="300" dirty="0">
                <a:ln w="11430"/>
                <a:solidFill>
                  <a:srgbClr val="FFFF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ookman Old Style" pitchFamily="18" charset="0"/>
              </a:rPr>
              <a:t>ЁЛКА</a:t>
            </a:r>
          </a:p>
          <a:p>
            <a:pPr marR="36576" fontAlgn="auto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endParaRPr lang="ru-RU" b="1" spc="150" dirty="0">
              <a:ln w="11430"/>
              <a:solidFill>
                <a:srgbClr val="FFFF00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Bookman Old Style" pitchFamily="18" charset="0"/>
            </a:endParaRPr>
          </a:p>
        </p:txBody>
      </p:sp>
      <p:sp>
        <p:nvSpPr>
          <p:cNvPr id="5" name="Текст 5">
            <a:hlinkClick r:id="" action="ppaction://noaction">
              <a:snd r:embed="rId3" name="ERROR_A.WAV"/>
            </a:hlinkClick>
          </p:cNvPr>
          <p:cNvSpPr txBox="1">
            <a:spLocks/>
          </p:cNvSpPr>
          <p:nvPr/>
        </p:nvSpPr>
        <p:spPr>
          <a:xfrm>
            <a:off x="5786446" y="1071546"/>
            <a:ext cx="2428892" cy="785818"/>
          </a:xfrm>
          <a:prstGeom prst="roundRect">
            <a:avLst/>
          </a:prstGeom>
          <a:blipFill>
            <a:blip r:embed="rId8" cstate="email"/>
            <a:stretch>
              <a:fillRect/>
            </a:stretch>
          </a:blip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lIns="118872" tIns="0">
            <a:norm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marR="36576" algn="ctr" fontAlgn="auto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endParaRPr lang="ru-RU" b="1" spc="150" dirty="0">
              <a:ln w="11430"/>
              <a:solidFill>
                <a:srgbClr val="FFFF00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Bookman Old Style" pitchFamily="18" charset="0"/>
            </a:endParaRPr>
          </a:p>
          <a:p>
            <a:pPr marR="36576" algn="ctr" fontAlgn="auto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r>
              <a:rPr lang="ru-RU" sz="2200" b="1" spc="150" dirty="0">
                <a:ln w="11430"/>
                <a:solidFill>
                  <a:srgbClr val="FFFF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ookman Old Style" pitchFamily="18" charset="0"/>
              </a:rPr>
              <a:t>БЕРЁЗА</a:t>
            </a:r>
          </a:p>
          <a:p>
            <a:pPr marR="36576" fontAlgn="auto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endParaRPr lang="ru-RU" b="1" spc="150" dirty="0">
              <a:ln w="11430"/>
              <a:solidFill>
                <a:srgbClr val="FFFF00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Bookman Old Style" pitchFamily="18" charset="0"/>
            </a:endParaRPr>
          </a:p>
        </p:txBody>
      </p:sp>
      <p:sp>
        <p:nvSpPr>
          <p:cNvPr id="9" name="Текст 9"/>
          <p:cNvSpPr txBox="1">
            <a:spLocks/>
          </p:cNvSpPr>
          <p:nvPr/>
        </p:nvSpPr>
        <p:spPr>
          <a:xfrm>
            <a:off x="2195736" y="5301208"/>
            <a:ext cx="3151252" cy="420624"/>
          </a:xfrm>
          <a:prstGeom prst="rect">
            <a:avLst/>
          </a:prstGeom>
        </p:spPr>
        <p:txBody>
          <a:bodyPr lIns="118872" tIns="0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marR="36576" fontAlgn="auto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r>
              <a:rPr lang="ru-RU" sz="3200" b="1" spc="50" dirty="0" smtClean="0">
                <a:ln w="11430"/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</a:rPr>
              <a:t>УВЫ! ХА-ХА-ХА!</a:t>
            </a:r>
            <a:endParaRPr lang="ru-RU" sz="3200" b="1" spc="50" dirty="0">
              <a:ln w="11430"/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n-lt"/>
            </a:endParaRPr>
          </a:p>
        </p:txBody>
      </p:sp>
      <p:sp>
        <p:nvSpPr>
          <p:cNvPr id="10" name="Текст 9"/>
          <p:cNvSpPr txBox="1">
            <a:spLocks/>
          </p:cNvSpPr>
          <p:nvPr/>
        </p:nvSpPr>
        <p:spPr>
          <a:xfrm>
            <a:off x="2195736" y="5301208"/>
            <a:ext cx="3151252" cy="420624"/>
          </a:xfrm>
          <a:prstGeom prst="rect">
            <a:avLst/>
          </a:prstGeom>
        </p:spPr>
        <p:txBody>
          <a:bodyPr lIns="118872" tIns="0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marR="36576" fontAlgn="auto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r>
              <a:rPr lang="ru-RU" sz="3200" b="1" spc="50" dirty="0" smtClean="0">
                <a:ln w="11430"/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</a:rPr>
              <a:t>УВЫ! ХА-ХА-ХА!</a:t>
            </a:r>
            <a:endParaRPr lang="ru-RU" sz="3200" b="1" spc="50" dirty="0">
              <a:ln w="11430"/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n-lt"/>
            </a:endParaRPr>
          </a:p>
        </p:txBody>
      </p:sp>
      <p:sp>
        <p:nvSpPr>
          <p:cNvPr id="11" name="Текст 9"/>
          <p:cNvSpPr txBox="1">
            <a:spLocks/>
          </p:cNvSpPr>
          <p:nvPr/>
        </p:nvSpPr>
        <p:spPr>
          <a:xfrm>
            <a:off x="2195736" y="5301208"/>
            <a:ext cx="3151252" cy="420624"/>
          </a:xfrm>
          <a:prstGeom prst="rect">
            <a:avLst/>
          </a:prstGeom>
        </p:spPr>
        <p:txBody>
          <a:bodyPr lIns="118872" tIns="0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marR="36576" fontAlgn="auto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r>
              <a:rPr lang="ru-RU" sz="3200" b="1" spc="50" dirty="0" smtClean="0">
                <a:ln w="11430"/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</a:rPr>
              <a:t>УВЫ! ХА-ХА-ХА!</a:t>
            </a:r>
            <a:endParaRPr lang="ru-RU" sz="3200" b="1" spc="50" dirty="0">
              <a:ln w="11430"/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n-lt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395536" y="260648"/>
            <a:ext cx="521488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ru-RU" sz="2400" b="1" dirty="0" smtClean="0">
                <a:solidFill>
                  <a:srgbClr val="3333FF"/>
                </a:solidFill>
                <a:latin typeface="Bookman Old Style" pitchFamily="18" charset="0"/>
              </a:rPr>
              <a:t>РОЖДЕСТВЕНСКОЕ ДЕРЕВО?</a:t>
            </a:r>
            <a:endParaRPr lang="ru-RU" sz="2400" b="1" dirty="0">
              <a:solidFill>
                <a:srgbClr val="3333FF"/>
              </a:solidFill>
              <a:latin typeface="Bookman Old Style" pitchFamily="18" charset="0"/>
            </a:endParaRPr>
          </a:p>
        </p:txBody>
      </p:sp>
      <p:pic>
        <p:nvPicPr>
          <p:cNvPr id="20" name="Рисунок 19" descr="0_95bf6_240b5a31_L.jpg"/>
          <p:cNvPicPr>
            <a:picLocks noChangeAspect="1"/>
          </p:cNvPicPr>
          <p:nvPr/>
        </p:nvPicPr>
        <p:blipFill>
          <a:blip r:embed="rId9" cstate="email"/>
          <a:stretch>
            <a:fillRect/>
          </a:stretch>
        </p:blipFill>
        <p:spPr>
          <a:xfrm>
            <a:off x="1547664" y="1772816"/>
            <a:ext cx="2880320" cy="3240360"/>
          </a:xfrm>
          <a:prstGeom prst="rect">
            <a:avLst/>
          </a:prstGeom>
        </p:spPr>
      </p:pic>
      <p:pic>
        <p:nvPicPr>
          <p:cNvPr id="21" name="Рисунок 20" descr="e5f0a948d92b.png"/>
          <p:cNvPicPr>
            <a:picLocks noChangeAspect="1"/>
          </p:cNvPicPr>
          <p:nvPr/>
        </p:nvPicPr>
        <p:blipFill>
          <a:blip r:embed="rId4" cstate="email"/>
          <a:stretch>
            <a:fillRect/>
          </a:stretch>
        </p:blipFill>
        <p:spPr>
          <a:xfrm>
            <a:off x="4351309" y="2882919"/>
            <a:ext cx="428625" cy="4921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2" name="Рисунок 21" descr="063.gif"/>
          <p:cNvPicPr>
            <a:picLocks noChangeAspect="1"/>
          </p:cNvPicPr>
          <p:nvPr/>
        </p:nvPicPr>
        <p:blipFill>
          <a:blip r:embed="rId10" cstate="email"/>
          <a:stretch>
            <a:fillRect/>
          </a:stretch>
        </p:blipFill>
        <p:spPr>
          <a:xfrm>
            <a:off x="5724128" y="116632"/>
            <a:ext cx="3213720" cy="824950"/>
          </a:xfrm>
          <a:prstGeom prst="rect">
            <a:avLst/>
          </a:prstGeom>
        </p:spPr>
      </p:pic>
      <p:pic>
        <p:nvPicPr>
          <p:cNvPr id="23" name="Рисунок 22" descr="kerst.png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11" cstate="email"/>
          <a:stretch>
            <a:fillRect/>
          </a:stretch>
        </p:blipFill>
        <p:spPr>
          <a:xfrm>
            <a:off x="8595742" y="6165304"/>
            <a:ext cx="548258" cy="548258"/>
          </a:xfrm>
          <a:prstGeom prst="rect">
            <a:avLst/>
          </a:prstGeom>
        </p:spPr>
      </p:pic>
      <p:sp>
        <p:nvSpPr>
          <p:cNvPr id="24" name="Прямоугольник 23"/>
          <p:cNvSpPr/>
          <p:nvPr/>
        </p:nvSpPr>
        <p:spPr>
          <a:xfrm>
            <a:off x="1907704" y="5877272"/>
            <a:ext cx="5214974" cy="646331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6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</a:rPr>
              <a:t>МОЛОДЕЦ !</a:t>
            </a: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500"/>
                            </p:stCondLst>
                            <p:childTnLst>
                              <p:par>
                                <p:cTn id="28" presetID="10" presetClass="exit" presetSubtype="0" fill="hold" grpId="1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ERROR_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"/>
                            </p:stCondLst>
                            <p:childTnLst>
                              <p:par>
                                <p:cTn id="39" presetID="10" presetClass="exit" presetSubtype="0" fill="hold" grpId="1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2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ERROR_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00"/>
                            </p:stCondLst>
                            <p:childTnLst>
                              <p:par>
                                <p:cTn id="50" presetID="10" presetClass="exit" presetSubtype="0" fill="hold" grpId="1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2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53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4" fill="hold">
                      <p:stCondLst>
                        <p:cond delay="0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ERROR_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00"/>
                            </p:stCondLst>
                            <p:childTnLst>
                              <p:par>
                                <p:cTn id="61" presetID="10" presetClass="exit" presetSubtype="0" fill="hold" grpId="1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2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9" grpId="0" build="p"/>
      <p:bldP spid="9" grpId="1" build="allAtOnce"/>
      <p:bldP spid="10" grpId="0" build="p"/>
      <p:bldP spid="10" grpId="1" build="allAtOnce"/>
      <p:bldP spid="11" grpId="0" build="p"/>
      <p:bldP spid="11" grpId="1" build="allAtOnce"/>
      <p:bldP spid="24" grpId="0"/>
      <p:bldP spid="24" grpId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Рисунок 19" descr="0_77d65_d098d878_XL.png"/>
          <p:cNvPicPr>
            <a:picLocks noChangeAspect="1"/>
          </p:cNvPicPr>
          <p:nvPr/>
        </p:nvPicPr>
        <p:blipFill>
          <a:blip r:embed="rId4" cstate="email"/>
          <a:stretch>
            <a:fillRect/>
          </a:stretch>
        </p:blipFill>
        <p:spPr>
          <a:xfrm>
            <a:off x="1259632" y="1268760"/>
            <a:ext cx="2899847" cy="3888432"/>
          </a:xfrm>
          <a:prstGeom prst="rect">
            <a:avLst/>
          </a:prstGeom>
        </p:spPr>
      </p:pic>
      <p:pic>
        <p:nvPicPr>
          <p:cNvPr id="15" name="Рисунок 14" descr="e5f0a948d92b.png"/>
          <p:cNvPicPr>
            <a:picLocks noChangeAspect="1"/>
          </p:cNvPicPr>
          <p:nvPr/>
        </p:nvPicPr>
        <p:blipFill>
          <a:blip r:embed="rId5" cstate="email"/>
          <a:stretch>
            <a:fillRect/>
          </a:stretch>
        </p:blipFill>
        <p:spPr>
          <a:xfrm>
            <a:off x="3059832" y="1052736"/>
            <a:ext cx="428625" cy="4921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6" name="Рисунок 15" descr="e5f0a948d92b.png"/>
          <p:cNvPicPr>
            <a:picLocks noChangeAspect="1"/>
          </p:cNvPicPr>
          <p:nvPr/>
        </p:nvPicPr>
        <p:blipFill>
          <a:blip r:embed="rId6" cstate="email"/>
          <a:stretch>
            <a:fillRect/>
          </a:stretch>
        </p:blipFill>
        <p:spPr>
          <a:xfrm>
            <a:off x="1184201" y="2125440"/>
            <a:ext cx="357188" cy="4095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7" name="Рисунок 16" descr="e5f0a948d92b.png"/>
          <p:cNvPicPr>
            <a:picLocks noChangeAspect="1"/>
          </p:cNvPicPr>
          <p:nvPr/>
        </p:nvPicPr>
        <p:blipFill>
          <a:blip r:embed="rId7" cstate="email"/>
          <a:stretch>
            <a:fillRect/>
          </a:stretch>
        </p:blipFill>
        <p:spPr>
          <a:xfrm>
            <a:off x="755576" y="1196752"/>
            <a:ext cx="500063" cy="5746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8" name="Рисунок 17" descr="e5f0a948d92b.png"/>
          <p:cNvPicPr>
            <a:picLocks noChangeAspect="1"/>
          </p:cNvPicPr>
          <p:nvPr/>
        </p:nvPicPr>
        <p:blipFill>
          <a:blip r:embed="rId5" cstate="email"/>
          <a:stretch>
            <a:fillRect/>
          </a:stretch>
        </p:blipFill>
        <p:spPr>
          <a:xfrm>
            <a:off x="4572000" y="1412776"/>
            <a:ext cx="428625" cy="4921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9" name="Рисунок 18" descr="e5f0a948d92b.png"/>
          <p:cNvPicPr>
            <a:picLocks noChangeAspect="1"/>
          </p:cNvPicPr>
          <p:nvPr/>
        </p:nvPicPr>
        <p:blipFill>
          <a:blip r:embed="rId8" cstate="email"/>
          <a:stretch>
            <a:fillRect/>
          </a:stretch>
        </p:blipFill>
        <p:spPr>
          <a:xfrm>
            <a:off x="3755951" y="2054002"/>
            <a:ext cx="304800" cy="3492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" name="Текст 5">
            <a:hlinkClick r:id="" action="ppaction://noaction">
              <a:snd r:embed="rId3" name="ERROR_A.WAV"/>
            </a:hlinkClick>
          </p:cNvPr>
          <p:cNvSpPr txBox="1">
            <a:spLocks/>
          </p:cNvSpPr>
          <p:nvPr/>
        </p:nvSpPr>
        <p:spPr>
          <a:xfrm>
            <a:off x="5857884" y="2285992"/>
            <a:ext cx="2500330" cy="785818"/>
          </a:xfrm>
          <a:prstGeom prst="roundRect">
            <a:avLst/>
          </a:prstGeom>
          <a:blipFill>
            <a:blip r:embed="rId9" cstate="email"/>
            <a:stretch>
              <a:fillRect/>
            </a:stretch>
          </a:blip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lIns="118872" tIns="0">
            <a:normAutofit fontScale="92500"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marR="36576" fontAlgn="auto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r>
              <a:rPr lang="ru-RU" b="1" spc="150" dirty="0">
                <a:ln w="11430"/>
                <a:solidFill>
                  <a:srgbClr val="FFFF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ookman Old Style" pitchFamily="18" charset="0"/>
              </a:rPr>
              <a:t> </a:t>
            </a:r>
          </a:p>
          <a:p>
            <a:pPr marR="36576" algn="ctr" fontAlgn="auto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r>
              <a:rPr lang="ru-RU" sz="2200" b="1" spc="150" dirty="0">
                <a:ln w="11430"/>
                <a:solidFill>
                  <a:srgbClr val="FFFF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ookman Old Style" pitchFamily="18" charset="0"/>
              </a:rPr>
              <a:t>ВО ФРАНЦИИ</a:t>
            </a:r>
          </a:p>
          <a:p>
            <a:pPr marR="36576" fontAlgn="auto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endParaRPr lang="ru-RU" b="1" spc="150" dirty="0">
              <a:ln w="11430"/>
              <a:solidFill>
                <a:srgbClr val="FFFF00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Bookman Old Style" pitchFamily="18" charset="0"/>
            </a:endParaRPr>
          </a:p>
        </p:txBody>
      </p:sp>
      <p:sp>
        <p:nvSpPr>
          <p:cNvPr id="3" name="Текст 5">
            <a:hlinkClick r:id="" action="ppaction://noaction">
              <a:snd r:embed="rId3" name="ERROR_A.WAV"/>
            </a:hlinkClick>
          </p:cNvPr>
          <p:cNvSpPr txBox="1">
            <a:spLocks/>
          </p:cNvSpPr>
          <p:nvPr/>
        </p:nvSpPr>
        <p:spPr>
          <a:xfrm>
            <a:off x="5857884" y="3286124"/>
            <a:ext cx="2500330" cy="785818"/>
          </a:xfrm>
          <a:prstGeom prst="roundRect">
            <a:avLst/>
          </a:prstGeom>
          <a:blipFill>
            <a:blip r:embed="rId9" cstate="email"/>
            <a:stretch>
              <a:fillRect/>
            </a:stretch>
          </a:blip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lIns="118872" tIns="0">
            <a:norm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marR="36576" fontAlgn="auto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r>
              <a:rPr lang="ru-RU" b="1" spc="150" dirty="0">
                <a:ln w="11430"/>
                <a:solidFill>
                  <a:srgbClr val="FFFF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ookman Old Style" pitchFamily="18" charset="0"/>
              </a:rPr>
              <a:t> </a:t>
            </a:r>
          </a:p>
          <a:p>
            <a:pPr marR="36576" algn="ctr" fontAlgn="auto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r>
              <a:rPr lang="ru-RU" sz="2200" b="1" spc="150" dirty="0">
                <a:ln w="11430"/>
                <a:solidFill>
                  <a:srgbClr val="FFFF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ookman Old Style" pitchFamily="18" charset="0"/>
              </a:rPr>
              <a:t>В АНГЛИИ</a:t>
            </a:r>
          </a:p>
        </p:txBody>
      </p:sp>
      <p:sp>
        <p:nvSpPr>
          <p:cNvPr id="4" name="Текст 5">
            <a:hlinkClick r:id="" action="ppaction://noaction" highlightClick="1">
              <a:snd r:embed="rId2" name="applause.wav"/>
            </a:hlinkClick>
          </p:cNvPr>
          <p:cNvSpPr txBox="1">
            <a:spLocks/>
          </p:cNvSpPr>
          <p:nvPr/>
        </p:nvSpPr>
        <p:spPr>
          <a:xfrm>
            <a:off x="5857884" y="4286256"/>
            <a:ext cx="2500330" cy="785818"/>
          </a:xfrm>
          <a:prstGeom prst="roundRect">
            <a:avLst/>
          </a:prstGeom>
          <a:blipFill>
            <a:blip r:embed="rId9" cstate="email"/>
            <a:stretch>
              <a:fillRect/>
            </a:stretch>
          </a:blip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lIns="118872" tIns="0">
            <a:normAutofit fontScale="92500"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marR="36576" fontAlgn="auto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r>
              <a:rPr lang="ru-RU" b="1" spc="150" dirty="0">
                <a:ln w="11430"/>
                <a:solidFill>
                  <a:srgbClr val="FFFF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ookman Old Style" pitchFamily="18" charset="0"/>
              </a:rPr>
              <a:t> </a:t>
            </a:r>
          </a:p>
          <a:p>
            <a:pPr marR="36576" algn="ctr" fontAlgn="auto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r>
              <a:rPr lang="ru-RU" sz="2200" b="1" spc="150" dirty="0">
                <a:ln w="11430"/>
                <a:solidFill>
                  <a:srgbClr val="FFFF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ookman Old Style" pitchFamily="18" charset="0"/>
              </a:rPr>
              <a:t>В ГЕРМАНИИ</a:t>
            </a:r>
          </a:p>
          <a:p>
            <a:pPr marR="36576" fontAlgn="auto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endParaRPr lang="ru-RU" b="1" spc="150" dirty="0">
              <a:ln w="11430"/>
              <a:solidFill>
                <a:srgbClr val="FFFF00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Bookman Old Style" pitchFamily="18" charset="0"/>
            </a:endParaRPr>
          </a:p>
        </p:txBody>
      </p:sp>
      <p:sp>
        <p:nvSpPr>
          <p:cNvPr id="5" name="Текст 5">
            <a:hlinkClick r:id="" action="ppaction://noaction">
              <a:snd r:embed="rId3" name="ERROR_A.WAV"/>
            </a:hlinkClick>
          </p:cNvPr>
          <p:cNvSpPr txBox="1">
            <a:spLocks/>
          </p:cNvSpPr>
          <p:nvPr/>
        </p:nvSpPr>
        <p:spPr>
          <a:xfrm>
            <a:off x="5857884" y="1285860"/>
            <a:ext cx="2500330" cy="785818"/>
          </a:xfrm>
          <a:prstGeom prst="roundRect">
            <a:avLst/>
          </a:prstGeom>
          <a:blipFill>
            <a:blip r:embed="rId9" cstate="email"/>
            <a:stretch>
              <a:fillRect/>
            </a:stretch>
          </a:blip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lIns="118872" tIns="0">
            <a:norm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marR="36576" fontAlgn="auto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endParaRPr lang="ru-RU" b="1" spc="150" dirty="0">
              <a:ln w="11430"/>
              <a:solidFill>
                <a:srgbClr val="FFFF00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Bookman Old Style" pitchFamily="18" charset="0"/>
            </a:endParaRPr>
          </a:p>
          <a:p>
            <a:pPr marR="36576" algn="ctr" fontAlgn="auto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r>
              <a:rPr lang="ru-RU" sz="2200" b="1" spc="150" dirty="0">
                <a:ln w="11430"/>
                <a:solidFill>
                  <a:srgbClr val="FFFF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ookman Old Style" pitchFamily="18" charset="0"/>
              </a:rPr>
              <a:t>В РОССИИ</a:t>
            </a:r>
          </a:p>
          <a:p>
            <a:pPr marR="36576" fontAlgn="auto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endParaRPr lang="ru-RU" b="1" spc="150" dirty="0">
              <a:ln w="11430"/>
              <a:solidFill>
                <a:srgbClr val="FFFF00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Bookman Old Style" pitchFamily="18" charset="0"/>
            </a:endParaRPr>
          </a:p>
        </p:txBody>
      </p:sp>
      <p:sp>
        <p:nvSpPr>
          <p:cNvPr id="9" name="Текст 9"/>
          <p:cNvSpPr txBox="1">
            <a:spLocks/>
          </p:cNvSpPr>
          <p:nvPr/>
        </p:nvSpPr>
        <p:spPr>
          <a:xfrm>
            <a:off x="2428860" y="5286388"/>
            <a:ext cx="3151252" cy="420624"/>
          </a:xfrm>
          <a:prstGeom prst="rect">
            <a:avLst/>
          </a:prstGeom>
        </p:spPr>
        <p:txBody>
          <a:bodyPr lIns="118872" tIns="0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marR="36576" fontAlgn="auto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r>
              <a:rPr lang="ru-RU" sz="3200" b="1" spc="50" dirty="0" smtClean="0">
                <a:ln w="11430"/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</a:rPr>
              <a:t>УВЫ! ХА-ХА-ХА!</a:t>
            </a:r>
            <a:endParaRPr lang="ru-RU" sz="3200" b="1" spc="50" dirty="0">
              <a:ln w="11430"/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n-lt"/>
            </a:endParaRPr>
          </a:p>
        </p:txBody>
      </p:sp>
      <p:sp>
        <p:nvSpPr>
          <p:cNvPr id="10" name="Текст 9"/>
          <p:cNvSpPr txBox="1">
            <a:spLocks/>
          </p:cNvSpPr>
          <p:nvPr/>
        </p:nvSpPr>
        <p:spPr>
          <a:xfrm>
            <a:off x="2411760" y="5301208"/>
            <a:ext cx="3151252" cy="420624"/>
          </a:xfrm>
          <a:prstGeom prst="rect">
            <a:avLst/>
          </a:prstGeom>
        </p:spPr>
        <p:txBody>
          <a:bodyPr lIns="118872" tIns="0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marR="36576" fontAlgn="auto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r>
              <a:rPr lang="ru-RU" sz="3200" b="1" spc="50" dirty="0" smtClean="0">
                <a:ln w="11430"/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</a:rPr>
              <a:t>УВЫ! ХА-ХА-ХА!</a:t>
            </a:r>
            <a:endParaRPr lang="ru-RU" sz="3200" b="1" spc="50" dirty="0">
              <a:ln w="11430"/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n-lt"/>
            </a:endParaRPr>
          </a:p>
        </p:txBody>
      </p:sp>
      <p:sp>
        <p:nvSpPr>
          <p:cNvPr id="11" name="Текст 9"/>
          <p:cNvSpPr txBox="1">
            <a:spLocks/>
          </p:cNvSpPr>
          <p:nvPr/>
        </p:nvSpPr>
        <p:spPr>
          <a:xfrm>
            <a:off x="2411760" y="5301208"/>
            <a:ext cx="3151252" cy="420624"/>
          </a:xfrm>
          <a:prstGeom prst="rect">
            <a:avLst/>
          </a:prstGeom>
        </p:spPr>
        <p:txBody>
          <a:bodyPr lIns="118872" tIns="0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marR="36576" fontAlgn="auto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r>
              <a:rPr lang="ru-RU" sz="3200" b="1" spc="50" dirty="0" smtClean="0">
                <a:ln w="11430"/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</a:rPr>
              <a:t>УВЫ! ХА-ХА-ХА!</a:t>
            </a:r>
            <a:endParaRPr lang="ru-RU" sz="3200" b="1" spc="50" dirty="0">
              <a:ln w="11430"/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n-lt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179512" y="260648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sz="2400" b="1" dirty="0" smtClean="0">
                <a:solidFill>
                  <a:srgbClr val="3333FF"/>
                </a:solidFill>
                <a:latin typeface="Bookman Old Style" pitchFamily="18" charset="0"/>
              </a:rPr>
              <a:t>В КАКОЙ СТРАНЕ РОДИЛАСЬ ТРАДИЦИЯ НАРЯЖАТЬ ЁЛКУ?</a:t>
            </a:r>
            <a:endParaRPr lang="ru-RU" sz="2400" dirty="0">
              <a:solidFill>
                <a:srgbClr val="3333FF"/>
              </a:solidFill>
              <a:latin typeface="Bookman Old Style" pitchFamily="18" charset="0"/>
            </a:endParaRPr>
          </a:p>
        </p:txBody>
      </p:sp>
      <p:pic>
        <p:nvPicPr>
          <p:cNvPr id="21" name="Рисунок 20" descr="063.gif"/>
          <p:cNvPicPr>
            <a:picLocks noChangeAspect="1"/>
          </p:cNvPicPr>
          <p:nvPr/>
        </p:nvPicPr>
        <p:blipFill>
          <a:blip r:embed="rId10" cstate="email"/>
          <a:stretch>
            <a:fillRect/>
          </a:stretch>
        </p:blipFill>
        <p:spPr>
          <a:xfrm>
            <a:off x="5724128" y="116632"/>
            <a:ext cx="3213720" cy="824950"/>
          </a:xfrm>
          <a:prstGeom prst="rect">
            <a:avLst/>
          </a:prstGeom>
        </p:spPr>
      </p:pic>
      <p:pic>
        <p:nvPicPr>
          <p:cNvPr id="22" name="Рисунок 21" descr="kerst.png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11" cstate="email"/>
          <a:stretch>
            <a:fillRect/>
          </a:stretch>
        </p:blipFill>
        <p:spPr>
          <a:xfrm>
            <a:off x="8595742" y="6165304"/>
            <a:ext cx="548258" cy="548258"/>
          </a:xfrm>
          <a:prstGeom prst="rect">
            <a:avLst/>
          </a:prstGeom>
        </p:spPr>
      </p:pic>
      <p:sp>
        <p:nvSpPr>
          <p:cNvPr id="23" name="Прямоугольник 22"/>
          <p:cNvSpPr/>
          <p:nvPr/>
        </p:nvSpPr>
        <p:spPr>
          <a:xfrm>
            <a:off x="1907704" y="5877272"/>
            <a:ext cx="5214974" cy="646331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6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</a:rPr>
              <a:t>МОЛОДЕЦ !</a:t>
            </a: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500"/>
                            </p:stCondLst>
                            <p:childTnLst>
                              <p:par>
                                <p:cTn id="28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ERROR_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"/>
                            </p:stCondLst>
                            <p:childTnLst>
                              <p:par>
                                <p:cTn id="39" presetID="10" presetClass="exit" presetSubtype="0" fill="hold" grpId="1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2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ERROR_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00"/>
                            </p:stCondLst>
                            <p:childTnLst>
                              <p:par>
                                <p:cTn id="50" presetID="10" presetClass="exit" presetSubtype="0" fill="hold" grpId="1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2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53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4" fill="hold">
                      <p:stCondLst>
                        <p:cond delay="0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ERROR_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00"/>
                            </p:stCondLst>
                            <p:childTnLst>
                              <p:par>
                                <p:cTn id="61" presetID="10" presetClass="exit" presetSubtype="0" fill="hold" grpId="1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2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9" grpId="0" build="p"/>
      <p:bldP spid="9" grpId="1" build="allAtOnce"/>
      <p:bldP spid="10" grpId="0" build="p"/>
      <p:bldP spid="10" grpId="1" build="allAtOnce"/>
      <p:bldP spid="11" grpId="0" build="p"/>
      <p:bldP spid="11" grpId="1" build="allAtOnce"/>
      <p:bldP spid="23" grpId="0"/>
      <p:bldP spid="23" grpId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Рисунок 20" descr="6877970.png"/>
          <p:cNvPicPr>
            <a:picLocks noChangeAspect="1"/>
          </p:cNvPicPr>
          <p:nvPr/>
        </p:nvPicPr>
        <p:blipFill>
          <a:blip r:embed="rId4" cstate="email"/>
          <a:stretch>
            <a:fillRect/>
          </a:stretch>
        </p:blipFill>
        <p:spPr>
          <a:xfrm>
            <a:off x="971600" y="2276872"/>
            <a:ext cx="3600400" cy="2664296"/>
          </a:xfrm>
          <a:prstGeom prst="rect">
            <a:avLst/>
          </a:prstGeom>
        </p:spPr>
      </p:pic>
      <p:pic>
        <p:nvPicPr>
          <p:cNvPr id="16" name="Рисунок 15" descr="e5f0a948d92b.png"/>
          <p:cNvPicPr>
            <a:picLocks noChangeAspect="1"/>
          </p:cNvPicPr>
          <p:nvPr/>
        </p:nvPicPr>
        <p:blipFill>
          <a:blip r:embed="rId5" cstate="email"/>
          <a:stretch>
            <a:fillRect/>
          </a:stretch>
        </p:blipFill>
        <p:spPr>
          <a:xfrm>
            <a:off x="2339752" y="1484784"/>
            <a:ext cx="428625" cy="4921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7" name="Рисунок 16" descr="e5f0a948d92b.png"/>
          <p:cNvPicPr>
            <a:picLocks noChangeAspect="1"/>
          </p:cNvPicPr>
          <p:nvPr/>
        </p:nvPicPr>
        <p:blipFill>
          <a:blip r:embed="rId6" cstate="email"/>
          <a:stretch>
            <a:fillRect/>
          </a:stretch>
        </p:blipFill>
        <p:spPr>
          <a:xfrm>
            <a:off x="827584" y="2204864"/>
            <a:ext cx="357188" cy="4095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8" name="Рисунок 17" descr="e5f0a948d92b.png"/>
          <p:cNvPicPr>
            <a:picLocks noChangeAspect="1"/>
          </p:cNvPicPr>
          <p:nvPr/>
        </p:nvPicPr>
        <p:blipFill>
          <a:blip r:embed="rId7" cstate="email"/>
          <a:stretch>
            <a:fillRect/>
          </a:stretch>
        </p:blipFill>
        <p:spPr>
          <a:xfrm>
            <a:off x="755576" y="1124744"/>
            <a:ext cx="500063" cy="5746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9" name="Рисунок 18" descr="e5f0a948d92b.png"/>
          <p:cNvPicPr>
            <a:picLocks noChangeAspect="1"/>
          </p:cNvPicPr>
          <p:nvPr/>
        </p:nvPicPr>
        <p:blipFill>
          <a:blip r:embed="rId5" cstate="email"/>
          <a:stretch>
            <a:fillRect/>
          </a:stretch>
        </p:blipFill>
        <p:spPr>
          <a:xfrm>
            <a:off x="4572000" y="1340768"/>
            <a:ext cx="428625" cy="4921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0" name="Рисунок 19" descr="e5f0a948d92b.png"/>
          <p:cNvPicPr>
            <a:picLocks noChangeAspect="1"/>
          </p:cNvPicPr>
          <p:nvPr/>
        </p:nvPicPr>
        <p:blipFill>
          <a:blip r:embed="rId8" cstate="email"/>
          <a:stretch>
            <a:fillRect/>
          </a:stretch>
        </p:blipFill>
        <p:spPr>
          <a:xfrm>
            <a:off x="4788024" y="2564904"/>
            <a:ext cx="304800" cy="3492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" name="Текст 5">
            <a:hlinkClick r:id="" action="ppaction://noaction">
              <a:snd r:embed="rId3" name="ERROR_A.WAV"/>
            </a:hlinkClick>
          </p:cNvPr>
          <p:cNvSpPr txBox="1">
            <a:spLocks/>
          </p:cNvSpPr>
          <p:nvPr/>
        </p:nvSpPr>
        <p:spPr>
          <a:xfrm>
            <a:off x="5929322" y="4429132"/>
            <a:ext cx="2357454" cy="714380"/>
          </a:xfrm>
          <a:prstGeom prst="roundRect">
            <a:avLst/>
          </a:prstGeom>
          <a:blipFill>
            <a:blip r:embed="rId9" cstate="email"/>
            <a:stretch>
              <a:fillRect/>
            </a:stretch>
          </a:blip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lIns="118872" tIns="0">
            <a:normAutofit fontScale="92500"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marR="36576" fontAlgn="auto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r>
              <a:rPr lang="ru-RU" b="1" spc="150" dirty="0">
                <a:ln w="11430"/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 </a:t>
            </a:r>
          </a:p>
          <a:p>
            <a:pPr marR="36576" algn="ctr" fontAlgn="auto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r>
              <a:rPr lang="ru-RU" sz="2200" b="1" spc="150" dirty="0">
                <a:ln w="11430"/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ВЕЛИЧАНИЕ</a:t>
            </a:r>
          </a:p>
          <a:p>
            <a:pPr marR="36576" fontAlgn="auto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endParaRPr lang="ru-RU" b="1" spc="150" dirty="0">
              <a:ln w="11430"/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itchFamily="18" charset="0"/>
            </a:endParaRPr>
          </a:p>
        </p:txBody>
      </p:sp>
      <p:sp>
        <p:nvSpPr>
          <p:cNvPr id="4" name="Текст 5">
            <a:hlinkClick r:id="" action="ppaction://noaction">
              <a:snd r:embed="rId3" name="ERROR_A.WAV"/>
            </a:hlinkClick>
          </p:cNvPr>
          <p:cNvSpPr txBox="1">
            <a:spLocks/>
          </p:cNvSpPr>
          <p:nvPr/>
        </p:nvSpPr>
        <p:spPr>
          <a:xfrm>
            <a:off x="5929322" y="3500438"/>
            <a:ext cx="2357454" cy="714380"/>
          </a:xfrm>
          <a:prstGeom prst="roundRect">
            <a:avLst/>
          </a:prstGeom>
          <a:blipFill>
            <a:blip r:embed="rId9" cstate="email"/>
            <a:stretch>
              <a:fillRect/>
            </a:stretch>
          </a:blip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lIns="118872" tIns="0">
            <a:normAutofit lnSpcReduction="10000"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marR="36576" fontAlgn="auto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r>
              <a:rPr lang="ru-RU" b="1" spc="150" dirty="0">
                <a:ln w="11430"/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 </a:t>
            </a:r>
          </a:p>
          <a:p>
            <a:pPr marR="36576" algn="ctr" fontAlgn="auto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r>
              <a:rPr lang="ru-RU" sz="2200" b="1" spc="150" dirty="0">
                <a:ln w="11430"/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КОНДАК</a:t>
            </a:r>
          </a:p>
          <a:p>
            <a:pPr marR="36576" fontAlgn="auto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endParaRPr lang="ru-RU" b="1" spc="150" dirty="0">
              <a:ln w="11430"/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itchFamily="18" charset="0"/>
            </a:endParaRPr>
          </a:p>
        </p:txBody>
      </p:sp>
      <p:sp>
        <p:nvSpPr>
          <p:cNvPr id="5" name="Текст 5">
            <a:hlinkClick r:id="" action="ppaction://noaction" highlightClick="1">
              <a:snd r:embed="rId2" name="applause.wav"/>
            </a:hlinkClick>
          </p:cNvPr>
          <p:cNvSpPr txBox="1">
            <a:spLocks/>
          </p:cNvSpPr>
          <p:nvPr/>
        </p:nvSpPr>
        <p:spPr>
          <a:xfrm>
            <a:off x="5929322" y="2571744"/>
            <a:ext cx="2357454" cy="714380"/>
          </a:xfrm>
          <a:prstGeom prst="roundRect">
            <a:avLst/>
          </a:prstGeom>
          <a:blipFill>
            <a:blip r:embed="rId9" cstate="email"/>
            <a:stretch>
              <a:fillRect/>
            </a:stretch>
          </a:blip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lIns="118872" tIns="0">
            <a:normAutofit lnSpcReduction="10000"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marR="36576" fontAlgn="auto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r>
              <a:rPr lang="ru-RU" b="1" spc="150" dirty="0">
                <a:ln w="11430"/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 </a:t>
            </a:r>
          </a:p>
          <a:p>
            <a:pPr marR="36576" algn="ctr" fontAlgn="auto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r>
              <a:rPr lang="ru-RU" sz="2200" b="1" spc="150" dirty="0">
                <a:ln w="11430"/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ТРОПАРЬ</a:t>
            </a:r>
          </a:p>
          <a:p>
            <a:pPr marR="36576" fontAlgn="auto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endParaRPr lang="ru-RU" b="1" spc="150" dirty="0">
              <a:ln w="11430"/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itchFamily="18" charset="0"/>
            </a:endParaRPr>
          </a:p>
        </p:txBody>
      </p:sp>
      <p:sp>
        <p:nvSpPr>
          <p:cNvPr id="6" name="Текст 5">
            <a:hlinkClick r:id="" action="ppaction://noaction">
              <a:snd r:embed="rId3" name="ERROR_A.WAV"/>
            </a:hlinkClick>
          </p:cNvPr>
          <p:cNvSpPr txBox="1">
            <a:spLocks/>
          </p:cNvSpPr>
          <p:nvPr/>
        </p:nvSpPr>
        <p:spPr>
          <a:xfrm>
            <a:off x="5929322" y="1571612"/>
            <a:ext cx="2357454" cy="785818"/>
          </a:xfrm>
          <a:prstGeom prst="roundRect">
            <a:avLst/>
          </a:prstGeom>
          <a:blipFill>
            <a:blip r:embed="rId9" cstate="email"/>
            <a:stretch>
              <a:fillRect/>
            </a:stretch>
          </a:blip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lIns="118872" tIns="0">
            <a:norm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marR="36576" fontAlgn="auto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endParaRPr lang="ru-RU" b="1" spc="150" dirty="0">
              <a:ln w="11430"/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itchFamily="18" charset="0"/>
            </a:endParaRPr>
          </a:p>
          <a:p>
            <a:pPr marR="36576" algn="ctr" fontAlgn="auto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r>
              <a:rPr lang="ru-RU" sz="2200" b="1" spc="150" dirty="0">
                <a:ln w="11430"/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СТИХИРА</a:t>
            </a:r>
          </a:p>
          <a:p>
            <a:pPr marR="36576" fontAlgn="auto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endParaRPr lang="ru-RU" sz="2000" b="1" spc="150" dirty="0">
              <a:ln w="11430"/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itchFamily="18" charset="0"/>
            </a:endParaRPr>
          </a:p>
        </p:txBody>
      </p:sp>
      <p:sp>
        <p:nvSpPr>
          <p:cNvPr id="10" name="Текст 9"/>
          <p:cNvSpPr txBox="1">
            <a:spLocks/>
          </p:cNvSpPr>
          <p:nvPr/>
        </p:nvSpPr>
        <p:spPr>
          <a:xfrm>
            <a:off x="1979712" y="5301208"/>
            <a:ext cx="3151252" cy="420624"/>
          </a:xfrm>
          <a:prstGeom prst="rect">
            <a:avLst/>
          </a:prstGeom>
        </p:spPr>
        <p:txBody>
          <a:bodyPr lIns="118872" tIns="0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marR="36576" fontAlgn="auto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r>
              <a:rPr lang="ru-RU" sz="3200" b="1" spc="50" dirty="0" smtClean="0">
                <a:ln w="11430"/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</a:rPr>
              <a:t>УВЫ! ХА-ХА-ХА!</a:t>
            </a:r>
            <a:endParaRPr lang="ru-RU" sz="3200" b="1" spc="50" dirty="0">
              <a:ln w="11430"/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n-lt"/>
            </a:endParaRPr>
          </a:p>
        </p:txBody>
      </p:sp>
      <p:sp>
        <p:nvSpPr>
          <p:cNvPr id="11" name="Текст 9"/>
          <p:cNvSpPr txBox="1">
            <a:spLocks/>
          </p:cNvSpPr>
          <p:nvPr/>
        </p:nvSpPr>
        <p:spPr>
          <a:xfrm>
            <a:off x="1979712" y="5301208"/>
            <a:ext cx="3151252" cy="420624"/>
          </a:xfrm>
          <a:prstGeom prst="rect">
            <a:avLst/>
          </a:prstGeom>
        </p:spPr>
        <p:txBody>
          <a:bodyPr lIns="118872" tIns="0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marR="36576" fontAlgn="auto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r>
              <a:rPr lang="ru-RU" sz="3200" b="1" spc="50" dirty="0" smtClean="0">
                <a:ln w="11430"/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</a:rPr>
              <a:t>УВЫ! ХА-ХА-ХА!</a:t>
            </a:r>
            <a:endParaRPr lang="ru-RU" sz="3200" b="1" spc="50" dirty="0">
              <a:ln w="11430"/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n-lt"/>
            </a:endParaRPr>
          </a:p>
        </p:txBody>
      </p:sp>
      <p:sp>
        <p:nvSpPr>
          <p:cNvPr id="12" name="Текст 9"/>
          <p:cNvSpPr txBox="1">
            <a:spLocks/>
          </p:cNvSpPr>
          <p:nvPr/>
        </p:nvSpPr>
        <p:spPr>
          <a:xfrm>
            <a:off x="1979712" y="5301208"/>
            <a:ext cx="3151252" cy="420624"/>
          </a:xfrm>
          <a:prstGeom prst="rect">
            <a:avLst/>
          </a:prstGeom>
        </p:spPr>
        <p:txBody>
          <a:bodyPr lIns="118872" tIns="0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marR="36576" fontAlgn="auto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r>
              <a:rPr lang="ru-RU" sz="3200" b="1" spc="50" dirty="0" smtClean="0">
                <a:ln w="11430"/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</a:rPr>
              <a:t>УВЫ! ХА-ХА-ХА!</a:t>
            </a:r>
            <a:endParaRPr lang="ru-RU" sz="3200" b="1" spc="50" dirty="0">
              <a:ln w="11430"/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n-lt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179512" y="188640"/>
            <a:ext cx="5544616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ru-RU" sz="2000" b="1" dirty="0" smtClean="0">
                <a:solidFill>
                  <a:srgbClr val="3333FF"/>
                </a:solidFill>
                <a:latin typeface="Bookman Old Style" pitchFamily="18" charset="0"/>
              </a:rPr>
              <a:t>КРАТКОЕ ПЕСНОПЕНИЕ ВЫРАЖАЮЩЕЕ СУТЬ ПРАЗДНИКА РОЖДЕСТВА ХРИСТОВА?</a:t>
            </a:r>
            <a:endParaRPr lang="ru-RU" sz="2000" b="1" dirty="0">
              <a:solidFill>
                <a:srgbClr val="3333FF"/>
              </a:solidFill>
              <a:latin typeface="Bookman Old Style" pitchFamily="18" charset="0"/>
            </a:endParaRPr>
          </a:p>
        </p:txBody>
      </p:sp>
      <p:pic>
        <p:nvPicPr>
          <p:cNvPr id="22" name="Рисунок 21" descr="063.gif"/>
          <p:cNvPicPr>
            <a:picLocks noChangeAspect="1"/>
          </p:cNvPicPr>
          <p:nvPr/>
        </p:nvPicPr>
        <p:blipFill>
          <a:blip r:embed="rId10" cstate="email"/>
          <a:stretch>
            <a:fillRect/>
          </a:stretch>
        </p:blipFill>
        <p:spPr>
          <a:xfrm>
            <a:off x="5724128" y="116632"/>
            <a:ext cx="3213720" cy="824950"/>
          </a:xfrm>
          <a:prstGeom prst="rect">
            <a:avLst/>
          </a:prstGeom>
        </p:spPr>
      </p:pic>
      <p:pic>
        <p:nvPicPr>
          <p:cNvPr id="23" name="Рисунок 22" descr="kerst.png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11" cstate="email"/>
          <a:stretch>
            <a:fillRect/>
          </a:stretch>
        </p:blipFill>
        <p:spPr>
          <a:xfrm>
            <a:off x="8595742" y="6165304"/>
            <a:ext cx="548258" cy="548258"/>
          </a:xfrm>
          <a:prstGeom prst="rect">
            <a:avLst/>
          </a:prstGeom>
        </p:spPr>
      </p:pic>
      <p:sp>
        <p:nvSpPr>
          <p:cNvPr id="24" name="Прямоугольник 23"/>
          <p:cNvSpPr/>
          <p:nvPr/>
        </p:nvSpPr>
        <p:spPr>
          <a:xfrm>
            <a:off x="1907704" y="5877272"/>
            <a:ext cx="5214974" cy="646331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6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</a:rPr>
              <a:t>МОЛОДЕЦ !</a:t>
            </a: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500"/>
                            </p:stCondLst>
                            <p:childTnLst>
                              <p:par>
                                <p:cTn id="28" presetID="10" presetClass="exit" presetSubtype="0" fill="hold" grpId="1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ERROR_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"/>
                            </p:stCondLst>
                            <p:childTnLst>
                              <p:par>
                                <p:cTn id="39" presetID="10" presetClass="exit" presetSubtype="0" fill="hold" grpId="1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2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ERROR_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00"/>
                            </p:stCondLst>
                            <p:childTnLst>
                              <p:par>
                                <p:cTn id="50" presetID="10" presetClass="exit" presetSubtype="0" fill="hold" grpId="1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2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53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4" fill="hold">
                      <p:stCondLst>
                        <p:cond delay="0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ERROR_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00"/>
                            </p:stCondLst>
                            <p:childTnLst>
                              <p:par>
                                <p:cTn id="61" presetID="10" presetClass="exit" presetSubtype="0" fill="hold" grpId="1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20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10" grpId="0" build="p"/>
      <p:bldP spid="10" grpId="1" build="allAtOnce"/>
      <p:bldP spid="11" grpId="0" build="p"/>
      <p:bldP spid="11" grpId="1" build="allAtOnce"/>
      <p:bldP spid="12" grpId="0" build="p"/>
      <p:bldP spid="12" grpId="1" build="allAtOnce"/>
      <p:bldP spid="24" grpId="0"/>
      <p:bldP spid="24" grpId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Прямоугольник 16"/>
          <p:cNvSpPr/>
          <p:nvPr/>
        </p:nvSpPr>
        <p:spPr>
          <a:xfrm>
            <a:off x="395536" y="260648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ru-RU" sz="2400" b="1" dirty="0" smtClean="0">
                <a:solidFill>
                  <a:srgbClr val="3333FF"/>
                </a:solidFill>
                <a:latin typeface="Bookman Old Style" pitchFamily="18" charset="0"/>
              </a:rPr>
              <a:t>ПРОМЕЖУТОК ВРЕМЕНИ  ОТ РОЖДЕСТВА ДО КРЕЩЕНЬЯ?</a:t>
            </a:r>
            <a:endParaRPr lang="ru-RU" sz="2400" b="1" dirty="0">
              <a:solidFill>
                <a:srgbClr val="3333FF"/>
              </a:solidFill>
              <a:latin typeface="Bookman Old Style" pitchFamily="18" charset="0"/>
            </a:endParaRPr>
          </a:p>
        </p:txBody>
      </p:sp>
      <p:pic>
        <p:nvPicPr>
          <p:cNvPr id="19" name="Рисунок 18" descr="e5f0a948d92b.png"/>
          <p:cNvPicPr>
            <a:picLocks noChangeAspect="1"/>
          </p:cNvPicPr>
          <p:nvPr/>
        </p:nvPicPr>
        <p:blipFill>
          <a:blip r:embed="rId4" cstate="email"/>
          <a:stretch>
            <a:fillRect/>
          </a:stretch>
        </p:blipFill>
        <p:spPr>
          <a:xfrm>
            <a:off x="3635896" y="1268760"/>
            <a:ext cx="428625" cy="4921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0" name="Рисунок 19" descr="e5f0a948d92b.png"/>
          <p:cNvPicPr>
            <a:picLocks noChangeAspect="1"/>
          </p:cNvPicPr>
          <p:nvPr/>
        </p:nvPicPr>
        <p:blipFill>
          <a:blip r:embed="rId5" cstate="email"/>
          <a:stretch>
            <a:fillRect/>
          </a:stretch>
        </p:blipFill>
        <p:spPr>
          <a:xfrm>
            <a:off x="827584" y="1268760"/>
            <a:ext cx="357188" cy="4095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1" name="Рисунок 20" descr="e5f0a948d92b.png"/>
          <p:cNvPicPr>
            <a:picLocks noChangeAspect="1"/>
          </p:cNvPicPr>
          <p:nvPr/>
        </p:nvPicPr>
        <p:blipFill>
          <a:blip r:embed="rId6" cstate="email"/>
          <a:stretch>
            <a:fillRect/>
          </a:stretch>
        </p:blipFill>
        <p:spPr>
          <a:xfrm>
            <a:off x="323528" y="2132856"/>
            <a:ext cx="500063" cy="5746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2" name="Рисунок 21" descr="e5f0a948d92b.png"/>
          <p:cNvPicPr>
            <a:picLocks noChangeAspect="1"/>
          </p:cNvPicPr>
          <p:nvPr/>
        </p:nvPicPr>
        <p:blipFill>
          <a:blip r:embed="rId4" cstate="email"/>
          <a:stretch>
            <a:fillRect/>
          </a:stretch>
        </p:blipFill>
        <p:spPr>
          <a:xfrm>
            <a:off x="4716016" y="1412776"/>
            <a:ext cx="428625" cy="4921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3" name="Рисунок 22" descr="e5f0a948d92b.png"/>
          <p:cNvPicPr>
            <a:picLocks noChangeAspect="1"/>
          </p:cNvPicPr>
          <p:nvPr/>
        </p:nvPicPr>
        <p:blipFill>
          <a:blip r:embed="rId7" cstate="email"/>
          <a:stretch>
            <a:fillRect/>
          </a:stretch>
        </p:blipFill>
        <p:spPr>
          <a:xfrm>
            <a:off x="4860032" y="3068960"/>
            <a:ext cx="304800" cy="3492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" name="Текст 5">
            <a:hlinkClick r:id="" action="ppaction://noaction">
              <a:snd r:embed="rId3" name="ERROR_A.WAV"/>
            </a:hlinkClick>
          </p:cNvPr>
          <p:cNvSpPr txBox="1">
            <a:spLocks/>
          </p:cNvSpPr>
          <p:nvPr/>
        </p:nvSpPr>
        <p:spPr>
          <a:xfrm>
            <a:off x="5929322" y="2357430"/>
            <a:ext cx="2286016" cy="714380"/>
          </a:xfrm>
          <a:prstGeom prst="roundRect">
            <a:avLst/>
          </a:prstGeom>
          <a:blipFill>
            <a:blip r:embed="rId8" cstate="email"/>
            <a:stretch>
              <a:fillRect/>
            </a:stretch>
          </a:blip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lIns="118872" tIns="0">
            <a:normAutofit lnSpcReduction="10000"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marR="36576" fontAlgn="auto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r>
              <a:rPr lang="ru-RU" b="1" spc="150" dirty="0">
                <a:ln w="11430"/>
                <a:solidFill>
                  <a:srgbClr val="FFFF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ookman Old Style" pitchFamily="18" charset="0"/>
              </a:rPr>
              <a:t> </a:t>
            </a:r>
          </a:p>
          <a:p>
            <a:pPr marR="36576" algn="ctr" fontAlgn="auto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r>
              <a:rPr lang="ru-RU" sz="2200" b="1" spc="300" dirty="0">
                <a:ln w="11430"/>
                <a:solidFill>
                  <a:srgbClr val="FFFF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ookman Old Style" pitchFamily="18" charset="0"/>
              </a:rPr>
              <a:t>ПОКРОВ</a:t>
            </a:r>
          </a:p>
          <a:p>
            <a:pPr marR="36576" fontAlgn="auto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endParaRPr lang="ru-RU" b="1" spc="150" dirty="0">
              <a:ln w="11430"/>
              <a:solidFill>
                <a:srgbClr val="FFFF00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Bookman Old Style" pitchFamily="18" charset="0"/>
            </a:endParaRPr>
          </a:p>
        </p:txBody>
      </p:sp>
      <p:sp>
        <p:nvSpPr>
          <p:cNvPr id="3" name="Текст 5">
            <a:hlinkClick r:id="" action="ppaction://noaction">
              <a:snd r:embed="rId3" name="ERROR_A.WAV"/>
            </a:hlinkClick>
          </p:cNvPr>
          <p:cNvSpPr txBox="1">
            <a:spLocks/>
          </p:cNvSpPr>
          <p:nvPr/>
        </p:nvSpPr>
        <p:spPr>
          <a:xfrm>
            <a:off x="5929322" y="3286124"/>
            <a:ext cx="2286016" cy="714380"/>
          </a:xfrm>
          <a:prstGeom prst="roundRect">
            <a:avLst/>
          </a:prstGeom>
          <a:blipFill>
            <a:blip r:embed="rId8" cstate="email"/>
            <a:stretch>
              <a:fillRect/>
            </a:stretch>
          </a:blip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lIns="118872" tIns="0">
            <a:normAutofit lnSpcReduction="10000"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marR="36576" fontAlgn="auto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r>
              <a:rPr lang="ru-RU" b="1" spc="150" dirty="0">
                <a:ln w="11430"/>
                <a:solidFill>
                  <a:srgbClr val="FFFF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ookman Old Style" pitchFamily="18" charset="0"/>
              </a:rPr>
              <a:t> </a:t>
            </a:r>
          </a:p>
          <a:p>
            <a:pPr marR="36576" algn="ctr" fontAlgn="auto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r>
              <a:rPr lang="ru-RU" sz="2200" b="1" spc="150" dirty="0">
                <a:ln w="11430"/>
                <a:solidFill>
                  <a:srgbClr val="FFFF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ookman Old Style" pitchFamily="18" charset="0"/>
              </a:rPr>
              <a:t>ДОЖИНКИ</a:t>
            </a:r>
          </a:p>
          <a:p>
            <a:pPr marR="36576" fontAlgn="auto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endParaRPr lang="ru-RU" sz="2000" b="1" spc="150" dirty="0">
              <a:ln w="11430"/>
              <a:solidFill>
                <a:srgbClr val="FFFF00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Bookman Old Style" pitchFamily="18" charset="0"/>
            </a:endParaRPr>
          </a:p>
        </p:txBody>
      </p:sp>
      <p:sp>
        <p:nvSpPr>
          <p:cNvPr id="4" name="Текст 5">
            <a:hlinkClick r:id="" action="ppaction://noaction" highlightClick="1">
              <a:snd r:embed="rId2" name="applause.wav"/>
            </a:hlinkClick>
          </p:cNvPr>
          <p:cNvSpPr txBox="1">
            <a:spLocks/>
          </p:cNvSpPr>
          <p:nvPr/>
        </p:nvSpPr>
        <p:spPr>
          <a:xfrm>
            <a:off x="5929322" y="1428736"/>
            <a:ext cx="2286016" cy="714380"/>
          </a:xfrm>
          <a:prstGeom prst="roundRect">
            <a:avLst/>
          </a:prstGeom>
          <a:blipFill>
            <a:blip r:embed="rId8" cstate="email"/>
            <a:stretch>
              <a:fillRect/>
            </a:stretch>
          </a:blip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lIns="118872" tIns="0">
            <a:normAutofit lnSpcReduction="10000"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marR="36576" fontAlgn="auto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r>
              <a:rPr lang="ru-RU" b="1" spc="150" dirty="0">
                <a:ln w="11430"/>
                <a:solidFill>
                  <a:srgbClr val="FFFF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ookman Old Style" pitchFamily="18" charset="0"/>
              </a:rPr>
              <a:t> </a:t>
            </a:r>
          </a:p>
          <a:p>
            <a:pPr marR="36576" algn="ctr" fontAlgn="auto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r>
              <a:rPr lang="ru-RU" sz="2200" b="1" spc="300" dirty="0">
                <a:ln w="11430"/>
                <a:solidFill>
                  <a:srgbClr val="FFFF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ookman Old Style" pitchFamily="18" charset="0"/>
              </a:rPr>
              <a:t>СВЯТКИ</a:t>
            </a:r>
          </a:p>
          <a:p>
            <a:pPr marR="36576" fontAlgn="auto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endParaRPr lang="ru-RU" b="1" spc="150" dirty="0">
              <a:ln w="11430"/>
              <a:solidFill>
                <a:srgbClr val="FFFF00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Bookman Old Style" pitchFamily="18" charset="0"/>
            </a:endParaRPr>
          </a:p>
        </p:txBody>
      </p:sp>
      <p:sp>
        <p:nvSpPr>
          <p:cNvPr id="5" name="Текст 5">
            <a:hlinkClick r:id="" action="ppaction://noaction">
              <a:snd r:embed="rId3" name="ERROR_A.WAV"/>
            </a:hlinkClick>
          </p:cNvPr>
          <p:cNvSpPr txBox="1">
            <a:spLocks/>
          </p:cNvSpPr>
          <p:nvPr/>
        </p:nvSpPr>
        <p:spPr>
          <a:xfrm>
            <a:off x="5929322" y="4214818"/>
            <a:ext cx="2286016" cy="714380"/>
          </a:xfrm>
          <a:prstGeom prst="roundRect">
            <a:avLst/>
          </a:prstGeom>
          <a:blipFill>
            <a:blip r:embed="rId8" cstate="email"/>
            <a:stretch>
              <a:fillRect/>
            </a:stretch>
          </a:blip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lIns="118872" tIns="0">
            <a:normAutofit fontScale="92500"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marR="36576" fontAlgn="auto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endParaRPr lang="ru-RU" b="1" spc="150" dirty="0">
              <a:ln w="11430"/>
              <a:solidFill>
                <a:srgbClr val="FFFF00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Bookman Old Style" pitchFamily="18" charset="0"/>
            </a:endParaRPr>
          </a:p>
          <a:p>
            <a:pPr marR="36576" algn="ctr" fontAlgn="auto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r>
              <a:rPr lang="ru-RU" sz="2200" b="1" spc="150" dirty="0">
                <a:ln w="11430"/>
                <a:solidFill>
                  <a:srgbClr val="FFFF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ookman Old Style" pitchFamily="18" charset="0"/>
              </a:rPr>
              <a:t>КУЗЬМИНКИ</a:t>
            </a:r>
          </a:p>
          <a:p>
            <a:pPr marR="36576" fontAlgn="auto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endParaRPr lang="ru-RU" b="1" spc="150" dirty="0">
              <a:ln w="11430"/>
              <a:solidFill>
                <a:srgbClr val="FFFF00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Bookman Old Style" pitchFamily="18" charset="0"/>
            </a:endParaRPr>
          </a:p>
        </p:txBody>
      </p:sp>
      <p:sp>
        <p:nvSpPr>
          <p:cNvPr id="13" name="Текст 9"/>
          <p:cNvSpPr txBox="1">
            <a:spLocks/>
          </p:cNvSpPr>
          <p:nvPr/>
        </p:nvSpPr>
        <p:spPr>
          <a:xfrm>
            <a:off x="2428860" y="5286388"/>
            <a:ext cx="3151252" cy="420624"/>
          </a:xfrm>
          <a:prstGeom prst="rect">
            <a:avLst/>
          </a:prstGeom>
        </p:spPr>
        <p:txBody>
          <a:bodyPr lIns="118872" tIns="0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marR="36576" fontAlgn="auto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r>
              <a:rPr lang="ru-RU" sz="3200" b="1" spc="50" dirty="0" smtClean="0">
                <a:ln w="11430"/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</a:rPr>
              <a:t>УВЫ! ХА-ХА-ХА!</a:t>
            </a:r>
            <a:endParaRPr lang="ru-RU" sz="3200" b="1" spc="50" dirty="0">
              <a:ln w="11430"/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n-lt"/>
            </a:endParaRPr>
          </a:p>
        </p:txBody>
      </p:sp>
      <p:sp>
        <p:nvSpPr>
          <p:cNvPr id="14" name="Текст 9"/>
          <p:cNvSpPr txBox="1">
            <a:spLocks/>
          </p:cNvSpPr>
          <p:nvPr/>
        </p:nvSpPr>
        <p:spPr>
          <a:xfrm>
            <a:off x="2411760" y="5301208"/>
            <a:ext cx="3151252" cy="420624"/>
          </a:xfrm>
          <a:prstGeom prst="rect">
            <a:avLst/>
          </a:prstGeom>
        </p:spPr>
        <p:txBody>
          <a:bodyPr lIns="118872" tIns="0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marR="36576" fontAlgn="auto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r>
              <a:rPr lang="ru-RU" sz="3200" b="1" spc="50" dirty="0" smtClean="0">
                <a:ln w="11430"/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</a:rPr>
              <a:t>УВЫ! ХА-ХА-ХА!</a:t>
            </a:r>
            <a:endParaRPr lang="ru-RU" sz="3200" b="1" spc="50" dirty="0">
              <a:ln w="11430"/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n-lt"/>
            </a:endParaRPr>
          </a:p>
        </p:txBody>
      </p:sp>
      <p:sp>
        <p:nvSpPr>
          <p:cNvPr id="15" name="Текст 9"/>
          <p:cNvSpPr txBox="1">
            <a:spLocks/>
          </p:cNvSpPr>
          <p:nvPr/>
        </p:nvSpPr>
        <p:spPr>
          <a:xfrm>
            <a:off x="2411760" y="5301208"/>
            <a:ext cx="3151252" cy="420624"/>
          </a:xfrm>
          <a:prstGeom prst="rect">
            <a:avLst/>
          </a:prstGeom>
        </p:spPr>
        <p:txBody>
          <a:bodyPr lIns="118872" tIns="0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marR="36576" fontAlgn="auto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r>
              <a:rPr lang="ru-RU" sz="3200" b="1" spc="50" dirty="0" smtClean="0">
                <a:ln w="11430"/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</a:rPr>
              <a:t>УВЫ! ХА-ХА-ХА!</a:t>
            </a:r>
            <a:endParaRPr lang="ru-RU" sz="3200" b="1" spc="50" dirty="0">
              <a:ln w="11430"/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n-lt"/>
            </a:endParaRPr>
          </a:p>
        </p:txBody>
      </p:sp>
      <p:grpSp>
        <p:nvGrpSpPr>
          <p:cNvPr id="27" name="Группа 26"/>
          <p:cNvGrpSpPr/>
          <p:nvPr/>
        </p:nvGrpSpPr>
        <p:grpSpPr>
          <a:xfrm>
            <a:off x="1043608" y="1340768"/>
            <a:ext cx="3200400" cy="4029075"/>
            <a:chOff x="1043608" y="1340768"/>
            <a:chExt cx="3200400" cy="4029075"/>
          </a:xfrm>
        </p:grpSpPr>
        <p:pic>
          <p:nvPicPr>
            <p:cNvPr id="24" name="Рисунок 23" descr="1231854412_2.gif"/>
            <p:cNvPicPr>
              <a:picLocks noChangeAspect="1"/>
            </p:cNvPicPr>
            <p:nvPr/>
          </p:nvPicPr>
          <p:blipFill>
            <a:blip r:embed="rId9" cstate="email"/>
            <a:stretch>
              <a:fillRect/>
            </a:stretch>
          </p:blipFill>
          <p:spPr>
            <a:xfrm>
              <a:off x="1043608" y="1340768"/>
              <a:ext cx="3200400" cy="4029075"/>
            </a:xfrm>
            <a:prstGeom prst="rect">
              <a:avLst/>
            </a:prstGeom>
          </p:spPr>
        </p:pic>
        <p:pic>
          <p:nvPicPr>
            <p:cNvPr id="26" name="Рисунок 25" descr="104027880_0_e820c_742fed63_S.png"/>
            <p:cNvPicPr>
              <a:picLocks noChangeAspect="1"/>
            </p:cNvPicPr>
            <p:nvPr/>
          </p:nvPicPr>
          <p:blipFill>
            <a:blip r:embed="rId10" cstate="email"/>
            <a:stretch>
              <a:fillRect/>
            </a:stretch>
          </p:blipFill>
          <p:spPr>
            <a:xfrm>
              <a:off x="1619672" y="2132856"/>
              <a:ext cx="664349" cy="646633"/>
            </a:xfrm>
            <a:prstGeom prst="rect">
              <a:avLst/>
            </a:prstGeom>
          </p:spPr>
        </p:pic>
      </p:grpSp>
      <p:pic>
        <p:nvPicPr>
          <p:cNvPr id="28" name="Рисунок 27" descr="063.gif"/>
          <p:cNvPicPr>
            <a:picLocks noChangeAspect="1"/>
          </p:cNvPicPr>
          <p:nvPr/>
        </p:nvPicPr>
        <p:blipFill>
          <a:blip r:embed="rId11" cstate="email"/>
          <a:stretch>
            <a:fillRect/>
          </a:stretch>
        </p:blipFill>
        <p:spPr>
          <a:xfrm>
            <a:off x="5436096" y="188640"/>
            <a:ext cx="3213720" cy="824950"/>
          </a:xfrm>
          <a:prstGeom prst="rect">
            <a:avLst/>
          </a:prstGeom>
        </p:spPr>
      </p:pic>
      <p:pic>
        <p:nvPicPr>
          <p:cNvPr id="29" name="Рисунок 28" descr="kerst.png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12" cstate="email"/>
          <a:stretch>
            <a:fillRect/>
          </a:stretch>
        </p:blipFill>
        <p:spPr>
          <a:xfrm>
            <a:off x="8388424" y="6165304"/>
            <a:ext cx="548258" cy="548258"/>
          </a:xfrm>
          <a:prstGeom prst="rect">
            <a:avLst/>
          </a:prstGeom>
        </p:spPr>
      </p:pic>
      <p:sp>
        <p:nvSpPr>
          <p:cNvPr id="30" name="Прямоугольник 29"/>
          <p:cNvSpPr/>
          <p:nvPr/>
        </p:nvSpPr>
        <p:spPr>
          <a:xfrm>
            <a:off x="1907704" y="5877272"/>
            <a:ext cx="5214974" cy="646331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6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</a:rPr>
              <a:t>МОЛОДЕЦ !</a:t>
            </a: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500"/>
                            </p:stCondLst>
                            <p:childTnLst>
                              <p:par>
                                <p:cTn id="28" presetID="10" presetClass="exit" presetSubtype="0" fill="hold" grpId="1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ERROR_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"/>
                            </p:stCondLst>
                            <p:childTnLst>
                              <p:par>
                                <p:cTn id="39" presetID="10" presetClass="exit" presetSubtype="0" fill="hold" grpId="1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20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ERROR_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00"/>
                            </p:stCondLst>
                            <p:childTnLst>
                              <p:par>
                                <p:cTn id="50" presetID="10" presetClass="exit" presetSubtype="0" fill="hold" grpId="1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20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53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4" fill="hold">
                      <p:stCondLst>
                        <p:cond delay="0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ERROR_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00"/>
                            </p:stCondLst>
                            <p:childTnLst>
                              <p:par>
                                <p:cTn id="61" presetID="10" presetClass="exit" presetSubtype="0" fill="hold" grpId="1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20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13" grpId="0" build="p"/>
      <p:bldP spid="13" grpId="1" build="allAtOnce"/>
      <p:bldP spid="14" grpId="0" build="p"/>
      <p:bldP spid="14" grpId="1" build="allAtOnce"/>
      <p:bldP spid="15" grpId="0" build="p"/>
      <p:bldP spid="15" grpId="1" build="allAtOnce"/>
      <p:bldP spid="30" grpId="0"/>
      <p:bldP spid="30" grpId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Рисунок 25" descr="1671-429x300.png"/>
          <p:cNvPicPr>
            <a:picLocks noChangeAspect="1"/>
          </p:cNvPicPr>
          <p:nvPr/>
        </p:nvPicPr>
        <p:blipFill>
          <a:blip r:embed="rId4" cstate="email"/>
          <a:stretch>
            <a:fillRect/>
          </a:stretch>
        </p:blipFill>
        <p:spPr>
          <a:xfrm>
            <a:off x="683568" y="1844824"/>
            <a:ext cx="4662289" cy="3260342"/>
          </a:xfrm>
          <a:prstGeom prst="rect">
            <a:avLst/>
          </a:prstGeom>
        </p:spPr>
      </p:pic>
      <p:pic>
        <p:nvPicPr>
          <p:cNvPr id="15" name="Рисунок 14" descr="e5f0a948d92b.png"/>
          <p:cNvPicPr>
            <a:picLocks noChangeAspect="1"/>
          </p:cNvPicPr>
          <p:nvPr/>
        </p:nvPicPr>
        <p:blipFill>
          <a:blip r:embed="rId5" cstate="email"/>
          <a:stretch>
            <a:fillRect/>
          </a:stretch>
        </p:blipFill>
        <p:spPr>
          <a:xfrm>
            <a:off x="2843808" y="1340768"/>
            <a:ext cx="428625" cy="4921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6" name="Рисунок 15" descr="e5f0a948d92b.png"/>
          <p:cNvPicPr>
            <a:picLocks noChangeAspect="1"/>
          </p:cNvPicPr>
          <p:nvPr/>
        </p:nvPicPr>
        <p:blipFill>
          <a:blip r:embed="rId6" cstate="email"/>
          <a:stretch>
            <a:fillRect/>
          </a:stretch>
        </p:blipFill>
        <p:spPr>
          <a:xfrm>
            <a:off x="395536" y="2348880"/>
            <a:ext cx="357188" cy="4095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7" name="Рисунок 16" descr="e5f0a948d92b.png"/>
          <p:cNvPicPr>
            <a:picLocks noChangeAspect="1"/>
          </p:cNvPicPr>
          <p:nvPr/>
        </p:nvPicPr>
        <p:blipFill>
          <a:blip r:embed="rId7" cstate="email"/>
          <a:stretch>
            <a:fillRect/>
          </a:stretch>
        </p:blipFill>
        <p:spPr>
          <a:xfrm>
            <a:off x="467544" y="908720"/>
            <a:ext cx="500063" cy="5746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8" name="Рисунок 17" descr="e5f0a948d92b.png"/>
          <p:cNvPicPr>
            <a:picLocks noChangeAspect="1"/>
          </p:cNvPicPr>
          <p:nvPr/>
        </p:nvPicPr>
        <p:blipFill>
          <a:blip r:embed="rId5" cstate="email"/>
          <a:stretch>
            <a:fillRect/>
          </a:stretch>
        </p:blipFill>
        <p:spPr>
          <a:xfrm>
            <a:off x="4499992" y="1196752"/>
            <a:ext cx="428625" cy="4921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9" name="Рисунок 18" descr="e5f0a948d92b.png"/>
          <p:cNvPicPr>
            <a:picLocks noChangeAspect="1"/>
          </p:cNvPicPr>
          <p:nvPr/>
        </p:nvPicPr>
        <p:blipFill>
          <a:blip r:embed="rId8" cstate="email"/>
          <a:stretch>
            <a:fillRect/>
          </a:stretch>
        </p:blipFill>
        <p:spPr>
          <a:xfrm>
            <a:off x="5292080" y="3573016"/>
            <a:ext cx="304800" cy="3492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" name="Текст 5">
            <a:hlinkClick r:id="" action="ppaction://noaction">
              <a:snd r:embed="rId3" name="ERROR_A.WAV"/>
            </a:hlinkClick>
          </p:cNvPr>
          <p:cNvSpPr txBox="1">
            <a:spLocks/>
          </p:cNvSpPr>
          <p:nvPr/>
        </p:nvSpPr>
        <p:spPr>
          <a:xfrm>
            <a:off x="6000760" y="2285992"/>
            <a:ext cx="2428892" cy="714380"/>
          </a:xfrm>
          <a:prstGeom prst="roundRect">
            <a:avLst/>
          </a:prstGeom>
          <a:blipFill>
            <a:blip r:embed="rId9" cstate="email"/>
            <a:stretch>
              <a:fillRect/>
            </a:stretch>
          </a:blip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lIns="118872" tIns="0">
            <a:normAutofit fontScale="92500"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marR="36576" fontAlgn="auto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r>
              <a:rPr lang="ru-RU" b="1" spc="150" dirty="0">
                <a:ln w="11430"/>
                <a:solidFill>
                  <a:srgbClr val="FFFF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ookman Old Style" pitchFamily="18" charset="0"/>
              </a:rPr>
              <a:t> </a:t>
            </a:r>
          </a:p>
          <a:p>
            <a:pPr marR="36576" algn="ctr" fontAlgn="auto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r>
              <a:rPr lang="ru-RU" sz="2200" b="1" spc="150" dirty="0">
                <a:ln w="11430"/>
                <a:solidFill>
                  <a:srgbClr val="FFFF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ookman Old Style" pitchFamily="18" charset="0"/>
              </a:rPr>
              <a:t>МИНИАТЮРА</a:t>
            </a:r>
          </a:p>
          <a:p>
            <a:pPr marR="36576" fontAlgn="auto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endParaRPr lang="ru-RU" sz="2000" b="1" spc="150" dirty="0">
              <a:ln w="11430"/>
              <a:solidFill>
                <a:srgbClr val="FFFF00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Bookman Old Style" pitchFamily="18" charset="0"/>
            </a:endParaRPr>
          </a:p>
        </p:txBody>
      </p:sp>
      <p:sp>
        <p:nvSpPr>
          <p:cNvPr id="3" name="Текст 5">
            <a:hlinkClick r:id="" action="ppaction://noaction">
              <a:snd r:embed="rId3" name="ERROR_A.WAV"/>
            </a:hlinkClick>
          </p:cNvPr>
          <p:cNvSpPr txBox="1">
            <a:spLocks/>
          </p:cNvSpPr>
          <p:nvPr/>
        </p:nvSpPr>
        <p:spPr>
          <a:xfrm>
            <a:off x="6000760" y="4143380"/>
            <a:ext cx="2428892" cy="785818"/>
          </a:xfrm>
          <a:prstGeom prst="roundRect">
            <a:avLst/>
          </a:prstGeom>
          <a:blipFill>
            <a:blip r:embed="rId9" cstate="email"/>
            <a:stretch>
              <a:fillRect/>
            </a:stretch>
          </a:blip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lIns="118872" tIns="0">
            <a:norm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marR="36576" fontAlgn="auto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r>
              <a:rPr lang="ru-RU" b="1" spc="150" dirty="0">
                <a:ln w="11430"/>
                <a:solidFill>
                  <a:srgbClr val="FFFF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ookman Old Style" pitchFamily="18" charset="0"/>
              </a:rPr>
              <a:t> </a:t>
            </a:r>
          </a:p>
          <a:p>
            <a:pPr marR="36576" algn="ctr" fontAlgn="auto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r>
              <a:rPr lang="ru-RU" sz="2200" b="1" spc="150" dirty="0">
                <a:ln w="11430"/>
                <a:solidFill>
                  <a:srgbClr val="FFFF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ookman Old Style" pitchFamily="18" charset="0"/>
              </a:rPr>
              <a:t>СКАЗАНИЕ</a:t>
            </a:r>
          </a:p>
          <a:p>
            <a:pPr marR="36576" fontAlgn="auto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endParaRPr lang="ru-RU" sz="2000" b="1" spc="150" dirty="0">
              <a:ln w="11430"/>
              <a:solidFill>
                <a:srgbClr val="FFFF00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Bookman Old Style" pitchFamily="18" charset="0"/>
            </a:endParaRPr>
          </a:p>
        </p:txBody>
      </p:sp>
      <p:sp>
        <p:nvSpPr>
          <p:cNvPr id="4" name="Текст 5">
            <a:hlinkClick r:id="" action="ppaction://noaction" highlightClick="1">
              <a:snd r:embed="rId2" name="applause.wav"/>
            </a:hlinkClick>
          </p:cNvPr>
          <p:cNvSpPr txBox="1">
            <a:spLocks/>
          </p:cNvSpPr>
          <p:nvPr/>
        </p:nvSpPr>
        <p:spPr>
          <a:xfrm>
            <a:off x="6000760" y="3214686"/>
            <a:ext cx="2428892" cy="714380"/>
          </a:xfrm>
          <a:prstGeom prst="roundRect">
            <a:avLst/>
          </a:prstGeom>
          <a:blipFill>
            <a:blip r:embed="rId9" cstate="email"/>
            <a:stretch>
              <a:fillRect/>
            </a:stretch>
          </a:blip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lIns="118872" tIns="0">
            <a:normAutofit lnSpcReduction="10000"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marR="36576" fontAlgn="auto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r>
              <a:rPr lang="ru-RU" b="1" spc="150" dirty="0">
                <a:ln w="11430"/>
                <a:solidFill>
                  <a:srgbClr val="FFFF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ookman Old Style" pitchFamily="18" charset="0"/>
              </a:rPr>
              <a:t> </a:t>
            </a:r>
          </a:p>
          <a:p>
            <a:pPr marR="36576" algn="ctr" fontAlgn="auto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r>
              <a:rPr lang="ru-RU" sz="2200" b="1" spc="300" dirty="0">
                <a:ln w="11430"/>
                <a:solidFill>
                  <a:srgbClr val="FFFF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ookman Old Style" pitchFamily="18" charset="0"/>
              </a:rPr>
              <a:t>ВЕРТЕП</a:t>
            </a:r>
          </a:p>
        </p:txBody>
      </p:sp>
      <p:sp>
        <p:nvSpPr>
          <p:cNvPr id="5" name="Текст 5">
            <a:hlinkClick r:id="" action="ppaction://noaction">
              <a:snd r:embed="rId3" name="ERROR_A.WAV"/>
            </a:hlinkClick>
          </p:cNvPr>
          <p:cNvSpPr txBox="1">
            <a:spLocks/>
          </p:cNvSpPr>
          <p:nvPr/>
        </p:nvSpPr>
        <p:spPr>
          <a:xfrm>
            <a:off x="6000760" y="1285860"/>
            <a:ext cx="2428892" cy="714380"/>
          </a:xfrm>
          <a:prstGeom prst="roundRect">
            <a:avLst/>
          </a:prstGeom>
          <a:blipFill>
            <a:blip r:embed="rId9" cstate="email"/>
            <a:stretch>
              <a:fillRect/>
            </a:stretch>
          </a:blip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lIns="118872" tIns="0">
            <a:normAutofit lnSpcReduction="10000"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marR="36576" fontAlgn="auto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endParaRPr lang="ru-RU" b="1" spc="150" dirty="0">
              <a:ln w="11430"/>
              <a:solidFill>
                <a:srgbClr val="FFFF00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Bookman Old Style" pitchFamily="18" charset="0"/>
            </a:endParaRPr>
          </a:p>
          <a:p>
            <a:pPr marR="36576" algn="ctr" fontAlgn="auto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r>
              <a:rPr lang="ru-RU" sz="2200" b="1" spc="150" dirty="0">
                <a:ln w="11430"/>
                <a:solidFill>
                  <a:srgbClr val="FFFF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ookman Old Style" pitchFamily="18" charset="0"/>
              </a:rPr>
              <a:t>СПЕКТАКЛЬ</a:t>
            </a:r>
          </a:p>
        </p:txBody>
      </p:sp>
      <p:sp>
        <p:nvSpPr>
          <p:cNvPr id="9" name="Текст 9"/>
          <p:cNvSpPr txBox="1">
            <a:spLocks/>
          </p:cNvSpPr>
          <p:nvPr/>
        </p:nvSpPr>
        <p:spPr>
          <a:xfrm>
            <a:off x="2051720" y="5301208"/>
            <a:ext cx="3151252" cy="420624"/>
          </a:xfrm>
          <a:prstGeom prst="rect">
            <a:avLst/>
          </a:prstGeom>
        </p:spPr>
        <p:txBody>
          <a:bodyPr lIns="118872" tIns="0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marR="36576" fontAlgn="auto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r>
              <a:rPr lang="ru-RU" sz="3200" b="1" spc="50" dirty="0" smtClean="0">
                <a:ln w="11430"/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</a:rPr>
              <a:t>УВЫ! ХА-ХА-ХА!</a:t>
            </a:r>
            <a:endParaRPr lang="ru-RU" sz="3200" b="1" spc="50" dirty="0">
              <a:ln w="11430"/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n-lt"/>
            </a:endParaRPr>
          </a:p>
        </p:txBody>
      </p:sp>
      <p:sp>
        <p:nvSpPr>
          <p:cNvPr id="10" name="Текст 9"/>
          <p:cNvSpPr txBox="1">
            <a:spLocks/>
          </p:cNvSpPr>
          <p:nvPr/>
        </p:nvSpPr>
        <p:spPr>
          <a:xfrm>
            <a:off x="2051720" y="5301208"/>
            <a:ext cx="3151252" cy="420624"/>
          </a:xfrm>
          <a:prstGeom prst="rect">
            <a:avLst/>
          </a:prstGeom>
        </p:spPr>
        <p:txBody>
          <a:bodyPr lIns="118872" tIns="0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marR="36576" fontAlgn="auto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r>
              <a:rPr lang="ru-RU" sz="3200" b="1" spc="50" dirty="0" smtClean="0">
                <a:ln w="11430"/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</a:rPr>
              <a:t>УВЫ! ХА-ХА-ХА!</a:t>
            </a:r>
            <a:endParaRPr lang="ru-RU" sz="3200" b="1" spc="50" dirty="0">
              <a:ln w="11430"/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n-lt"/>
            </a:endParaRPr>
          </a:p>
        </p:txBody>
      </p:sp>
      <p:sp>
        <p:nvSpPr>
          <p:cNvPr id="11" name="Текст 9"/>
          <p:cNvSpPr txBox="1">
            <a:spLocks/>
          </p:cNvSpPr>
          <p:nvPr/>
        </p:nvSpPr>
        <p:spPr>
          <a:xfrm>
            <a:off x="2051720" y="5301208"/>
            <a:ext cx="3151252" cy="420624"/>
          </a:xfrm>
          <a:prstGeom prst="rect">
            <a:avLst/>
          </a:prstGeom>
        </p:spPr>
        <p:txBody>
          <a:bodyPr lIns="118872" tIns="0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marR="36576" fontAlgn="auto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r>
              <a:rPr lang="ru-RU" sz="3200" b="1" spc="50" dirty="0" smtClean="0">
                <a:ln w="11430"/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</a:rPr>
              <a:t>УВЫ! ХА-ХА-ХА!</a:t>
            </a:r>
            <a:endParaRPr lang="ru-RU" sz="3200" b="1" spc="50" dirty="0">
              <a:ln w="11430"/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n-lt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395536" y="188640"/>
            <a:ext cx="518457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3333FF"/>
                </a:solidFill>
                <a:latin typeface="Bookman Old Style" pitchFamily="18" charset="0"/>
              </a:rPr>
              <a:t>НАРОДНЫЙ КУКОЛЬНЫЙ </a:t>
            </a:r>
            <a:br>
              <a:rPr lang="ru-RU" sz="2400" b="1" dirty="0" smtClean="0">
                <a:solidFill>
                  <a:srgbClr val="3333FF"/>
                </a:solidFill>
                <a:latin typeface="Bookman Old Style" pitchFamily="18" charset="0"/>
              </a:rPr>
            </a:br>
            <a:r>
              <a:rPr lang="ru-RU" sz="2400" b="1" dirty="0" smtClean="0">
                <a:solidFill>
                  <a:srgbClr val="3333FF"/>
                </a:solidFill>
                <a:latin typeface="Bookman Old Style" pitchFamily="18" charset="0"/>
              </a:rPr>
              <a:t>РОЖДЕСТВЕНСКИЙ ТЕАТР?</a:t>
            </a:r>
            <a:endParaRPr lang="ru-RU" sz="2400" b="1" dirty="0">
              <a:solidFill>
                <a:srgbClr val="3333FF"/>
              </a:solidFill>
              <a:latin typeface="Bookman Old Style" pitchFamily="18" charset="0"/>
            </a:endParaRPr>
          </a:p>
        </p:txBody>
      </p:sp>
      <p:pic>
        <p:nvPicPr>
          <p:cNvPr id="20" name="Рисунок 19" descr="063.gif"/>
          <p:cNvPicPr>
            <a:picLocks noChangeAspect="1"/>
          </p:cNvPicPr>
          <p:nvPr/>
        </p:nvPicPr>
        <p:blipFill>
          <a:blip r:embed="rId10" cstate="email"/>
          <a:stretch>
            <a:fillRect/>
          </a:stretch>
        </p:blipFill>
        <p:spPr>
          <a:xfrm>
            <a:off x="5724128" y="116632"/>
            <a:ext cx="3213720" cy="824950"/>
          </a:xfrm>
          <a:prstGeom prst="rect">
            <a:avLst/>
          </a:prstGeom>
        </p:spPr>
      </p:pic>
      <p:pic>
        <p:nvPicPr>
          <p:cNvPr id="27" name="Рисунок 26" descr="kerst.png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11" cstate="email"/>
          <a:stretch>
            <a:fillRect/>
          </a:stretch>
        </p:blipFill>
        <p:spPr>
          <a:xfrm>
            <a:off x="8460432" y="6165304"/>
            <a:ext cx="548258" cy="548258"/>
          </a:xfrm>
          <a:prstGeom prst="rect">
            <a:avLst/>
          </a:prstGeom>
        </p:spPr>
      </p:pic>
      <p:sp>
        <p:nvSpPr>
          <p:cNvPr id="28" name="Прямоугольник 27"/>
          <p:cNvSpPr/>
          <p:nvPr/>
        </p:nvSpPr>
        <p:spPr>
          <a:xfrm>
            <a:off x="1907704" y="5877272"/>
            <a:ext cx="5214974" cy="646331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6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</a:rPr>
              <a:t>МОЛОДЕЦ !</a:t>
            </a: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500"/>
                            </p:stCondLst>
                            <p:childTnLst>
                              <p:par>
                                <p:cTn id="28" presetID="10" presetClass="exit" presetSubtype="0" fill="hold" grpId="1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ERROR_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"/>
                            </p:stCondLst>
                            <p:childTnLst>
                              <p:par>
                                <p:cTn id="39" presetID="10" presetClass="exit" presetSubtype="0" fill="hold" grpId="1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2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ERROR_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00"/>
                            </p:stCondLst>
                            <p:childTnLst>
                              <p:par>
                                <p:cTn id="50" presetID="10" presetClass="exit" presetSubtype="0" fill="hold" grpId="1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2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53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4" fill="hold">
                      <p:stCondLst>
                        <p:cond delay="0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ERROR_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00"/>
                            </p:stCondLst>
                            <p:childTnLst>
                              <p:par>
                                <p:cTn id="61" presetID="10" presetClass="exit" presetSubtype="0" fill="hold" grpId="1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2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9" grpId="0" build="p"/>
      <p:bldP spid="9" grpId="1" build="allAtOnce"/>
      <p:bldP spid="10" grpId="0" build="p"/>
      <p:bldP spid="10" grpId="1" build="allAtOnce"/>
      <p:bldP spid="11" grpId="0" build="p"/>
      <p:bldP spid="11" grpId="1" build="allAtOnce"/>
      <p:bldP spid="28" grpId="0"/>
      <p:bldP spid="28" grpId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Рисунок 21" descr="0_7d450_ef4c86cd_XL.png"/>
          <p:cNvPicPr>
            <a:picLocks noChangeAspect="1"/>
          </p:cNvPicPr>
          <p:nvPr/>
        </p:nvPicPr>
        <p:blipFill>
          <a:blip r:embed="rId4" cstate="email"/>
          <a:stretch>
            <a:fillRect/>
          </a:stretch>
        </p:blipFill>
        <p:spPr>
          <a:xfrm>
            <a:off x="1403648" y="1988840"/>
            <a:ext cx="2592288" cy="3200356"/>
          </a:xfrm>
          <a:prstGeom prst="rect">
            <a:avLst/>
          </a:prstGeom>
        </p:spPr>
      </p:pic>
      <p:pic>
        <p:nvPicPr>
          <p:cNvPr id="15" name="Рисунок 14" descr="e5f0a948d92b.png"/>
          <p:cNvPicPr>
            <a:picLocks noChangeAspect="1"/>
          </p:cNvPicPr>
          <p:nvPr/>
        </p:nvPicPr>
        <p:blipFill>
          <a:blip r:embed="rId5" cstate="email"/>
          <a:stretch>
            <a:fillRect/>
          </a:stretch>
        </p:blipFill>
        <p:spPr>
          <a:xfrm>
            <a:off x="2483768" y="1196752"/>
            <a:ext cx="428625" cy="4921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6" name="Рисунок 15" descr="e5f0a948d92b.png"/>
          <p:cNvPicPr>
            <a:picLocks noChangeAspect="1"/>
          </p:cNvPicPr>
          <p:nvPr/>
        </p:nvPicPr>
        <p:blipFill>
          <a:blip r:embed="rId6" cstate="email"/>
          <a:stretch>
            <a:fillRect/>
          </a:stretch>
        </p:blipFill>
        <p:spPr>
          <a:xfrm>
            <a:off x="467544" y="2420888"/>
            <a:ext cx="357188" cy="4095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7" name="Рисунок 16" descr="e5f0a948d92b.png"/>
          <p:cNvPicPr>
            <a:picLocks noChangeAspect="1"/>
          </p:cNvPicPr>
          <p:nvPr/>
        </p:nvPicPr>
        <p:blipFill>
          <a:blip r:embed="rId7" cstate="email"/>
          <a:stretch>
            <a:fillRect/>
          </a:stretch>
        </p:blipFill>
        <p:spPr>
          <a:xfrm>
            <a:off x="683568" y="1124744"/>
            <a:ext cx="500063" cy="5746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8" name="Рисунок 17" descr="e5f0a948d92b.png"/>
          <p:cNvPicPr>
            <a:picLocks noChangeAspect="1"/>
          </p:cNvPicPr>
          <p:nvPr/>
        </p:nvPicPr>
        <p:blipFill>
          <a:blip r:embed="rId5" cstate="email"/>
          <a:stretch>
            <a:fillRect/>
          </a:stretch>
        </p:blipFill>
        <p:spPr>
          <a:xfrm>
            <a:off x="4499992" y="1340768"/>
            <a:ext cx="428625" cy="4921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9" name="Рисунок 18" descr="e5f0a948d92b.png"/>
          <p:cNvPicPr>
            <a:picLocks noChangeAspect="1"/>
          </p:cNvPicPr>
          <p:nvPr/>
        </p:nvPicPr>
        <p:blipFill>
          <a:blip r:embed="rId8" cstate="email"/>
          <a:stretch>
            <a:fillRect/>
          </a:stretch>
        </p:blipFill>
        <p:spPr>
          <a:xfrm>
            <a:off x="3995936" y="2132856"/>
            <a:ext cx="304800" cy="3492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" name="Текст 5">
            <a:hlinkClick r:id="" action="ppaction://noaction">
              <a:snd r:embed="rId3" name="ERROR_A.WAV"/>
            </a:hlinkClick>
          </p:cNvPr>
          <p:cNvSpPr txBox="1">
            <a:spLocks/>
          </p:cNvSpPr>
          <p:nvPr/>
        </p:nvSpPr>
        <p:spPr>
          <a:xfrm>
            <a:off x="5715008" y="4214818"/>
            <a:ext cx="2714644" cy="714380"/>
          </a:xfrm>
          <a:prstGeom prst="roundRect">
            <a:avLst/>
          </a:prstGeom>
          <a:blipFill>
            <a:blip r:embed="rId9" cstate="email"/>
            <a:stretch>
              <a:fillRect/>
            </a:stretch>
          </a:blip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lIns="118872" tIns="0">
            <a:normAutofit lnSpcReduction="10000"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marR="36576" fontAlgn="auto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r>
              <a:rPr lang="ru-RU" b="1" spc="150" dirty="0">
                <a:ln w="11430"/>
                <a:solidFill>
                  <a:srgbClr val="FFFF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ookman Old Style" pitchFamily="18" charset="0"/>
              </a:rPr>
              <a:t> </a:t>
            </a:r>
          </a:p>
          <a:p>
            <a:pPr marR="36576" algn="ctr" fontAlgn="auto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r>
              <a:rPr lang="ru-RU" sz="2200" b="1" spc="300" dirty="0">
                <a:ln w="11430"/>
                <a:solidFill>
                  <a:srgbClr val="FFFF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ookman Old Style" pitchFamily="18" charset="0"/>
              </a:rPr>
              <a:t>КНИГА</a:t>
            </a:r>
          </a:p>
          <a:p>
            <a:pPr marR="36576" fontAlgn="auto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endParaRPr lang="ru-RU" b="1" spc="150" dirty="0">
              <a:ln w="11430"/>
              <a:solidFill>
                <a:srgbClr val="FFFF00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Bookman Old Style" pitchFamily="18" charset="0"/>
            </a:endParaRPr>
          </a:p>
        </p:txBody>
      </p:sp>
      <p:sp>
        <p:nvSpPr>
          <p:cNvPr id="3" name="Текст 5">
            <a:hlinkClick r:id="" action="ppaction://noaction">
              <a:snd r:embed="rId3" name="ERROR_A.WAV"/>
            </a:hlinkClick>
          </p:cNvPr>
          <p:cNvSpPr txBox="1">
            <a:spLocks/>
          </p:cNvSpPr>
          <p:nvPr/>
        </p:nvSpPr>
        <p:spPr>
          <a:xfrm>
            <a:off x="5715008" y="3286124"/>
            <a:ext cx="2714644" cy="714380"/>
          </a:xfrm>
          <a:prstGeom prst="roundRect">
            <a:avLst/>
          </a:prstGeom>
          <a:blipFill>
            <a:blip r:embed="rId9" cstate="email"/>
            <a:stretch>
              <a:fillRect/>
            </a:stretch>
          </a:blip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lIns="118872" tIns="0">
            <a:normAutofit lnSpcReduction="10000"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marR="36576" algn="ctr" fontAlgn="auto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r>
              <a:rPr lang="ru-RU" b="1" spc="150" dirty="0">
                <a:ln w="11430"/>
                <a:solidFill>
                  <a:srgbClr val="FFFF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ookman Old Style" pitchFamily="18" charset="0"/>
              </a:rPr>
              <a:t> </a:t>
            </a:r>
          </a:p>
          <a:p>
            <a:pPr marR="36576" algn="ctr" fontAlgn="auto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r>
              <a:rPr lang="ru-RU" sz="2200" b="1" spc="300" dirty="0">
                <a:ln w="11430"/>
                <a:solidFill>
                  <a:srgbClr val="FFFF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ookman Old Style" pitchFamily="18" charset="0"/>
              </a:rPr>
              <a:t>ПЛАТОК</a:t>
            </a:r>
          </a:p>
        </p:txBody>
      </p:sp>
      <p:sp>
        <p:nvSpPr>
          <p:cNvPr id="4" name="Текст 5">
            <a:hlinkClick r:id="" action="ppaction://noaction" highlightClick="1">
              <a:snd r:embed="rId2" name="applause.wav"/>
            </a:hlinkClick>
          </p:cNvPr>
          <p:cNvSpPr txBox="1">
            <a:spLocks/>
          </p:cNvSpPr>
          <p:nvPr/>
        </p:nvSpPr>
        <p:spPr>
          <a:xfrm>
            <a:off x="5715008" y="2357430"/>
            <a:ext cx="2714644" cy="714380"/>
          </a:xfrm>
          <a:prstGeom prst="roundRect">
            <a:avLst/>
          </a:prstGeom>
          <a:blipFill>
            <a:blip r:embed="rId9" cstate="email"/>
            <a:stretch>
              <a:fillRect/>
            </a:stretch>
          </a:blip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lIns="118872" tIns="0">
            <a:normAutofit fontScale="92500"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marR="36576" fontAlgn="auto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endParaRPr lang="ru-RU" b="1" spc="150" dirty="0">
              <a:ln w="11430"/>
              <a:solidFill>
                <a:srgbClr val="FFFF00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Bookman Old Style" pitchFamily="18" charset="0"/>
            </a:endParaRPr>
          </a:p>
          <a:p>
            <a:pPr marR="36576" algn="ctr" fontAlgn="auto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r>
              <a:rPr lang="ru-RU" sz="2200" b="1" spc="150" dirty="0">
                <a:ln w="11430"/>
                <a:solidFill>
                  <a:srgbClr val="FFFF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ookman Old Style" pitchFamily="18" charset="0"/>
              </a:rPr>
              <a:t>КУКЛА- АНГЕЛ</a:t>
            </a:r>
          </a:p>
          <a:p>
            <a:pPr marR="36576" fontAlgn="auto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endParaRPr lang="ru-RU" b="1" spc="150" dirty="0">
              <a:ln w="11430"/>
              <a:solidFill>
                <a:srgbClr val="FFFF00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Bookman Old Style" pitchFamily="18" charset="0"/>
            </a:endParaRPr>
          </a:p>
        </p:txBody>
      </p:sp>
      <p:sp>
        <p:nvSpPr>
          <p:cNvPr id="5" name="Текст 5">
            <a:hlinkClick r:id="" action="ppaction://noaction">
              <a:snd r:embed="rId3" name="ERROR_A.WAV"/>
            </a:hlinkClick>
          </p:cNvPr>
          <p:cNvSpPr txBox="1">
            <a:spLocks/>
          </p:cNvSpPr>
          <p:nvPr/>
        </p:nvSpPr>
        <p:spPr>
          <a:xfrm>
            <a:off x="5715008" y="1428736"/>
            <a:ext cx="2714644" cy="714380"/>
          </a:xfrm>
          <a:prstGeom prst="roundRect">
            <a:avLst/>
          </a:prstGeom>
          <a:blipFill>
            <a:blip r:embed="rId9" cstate="email"/>
            <a:stretch>
              <a:fillRect/>
            </a:stretch>
          </a:blip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lIns="118872" tIns="0">
            <a:normAutofit lnSpcReduction="10000"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marR="36576" fontAlgn="auto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endParaRPr lang="ru-RU" b="1" spc="150" dirty="0">
              <a:ln w="11430"/>
              <a:solidFill>
                <a:srgbClr val="FFFF00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Bookman Old Style" pitchFamily="18" charset="0"/>
            </a:endParaRPr>
          </a:p>
          <a:p>
            <a:pPr marR="36576" algn="ctr" fontAlgn="auto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r>
              <a:rPr lang="ru-RU" sz="2200" b="1" spc="150" dirty="0">
                <a:ln w="11430"/>
                <a:solidFill>
                  <a:srgbClr val="FFFF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ookman Old Style" pitchFamily="18" charset="0"/>
              </a:rPr>
              <a:t>КОНФЕТЫ</a:t>
            </a:r>
          </a:p>
          <a:p>
            <a:pPr marR="36576" fontAlgn="auto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endParaRPr lang="ru-RU" b="1" spc="150" dirty="0">
              <a:ln w="11430"/>
              <a:solidFill>
                <a:srgbClr val="FFFF00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Bookman Old Style" pitchFamily="18" charset="0"/>
            </a:endParaRPr>
          </a:p>
        </p:txBody>
      </p:sp>
      <p:sp>
        <p:nvSpPr>
          <p:cNvPr id="9" name="Текст 9"/>
          <p:cNvSpPr txBox="1">
            <a:spLocks/>
          </p:cNvSpPr>
          <p:nvPr/>
        </p:nvSpPr>
        <p:spPr>
          <a:xfrm>
            <a:off x="2428860" y="5286388"/>
            <a:ext cx="3151252" cy="420624"/>
          </a:xfrm>
          <a:prstGeom prst="rect">
            <a:avLst/>
          </a:prstGeom>
        </p:spPr>
        <p:txBody>
          <a:bodyPr lIns="118872" tIns="0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marR="36576" fontAlgn="auto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r>
              <a:rPr lang="ru-RU" sz="3200" b="1" spc="50" dirty="0" smtClean="0">
                <a:ln w="11430"/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</a:rPr>
              <a:t>УВЫ! ХА-ХА-ХА!</a:t>
            </a:r>
            <a:endParaRPr lang="ru-RU" sz="3200" b="1" spc="50" dirty="0">
              <a:ln w="11430"/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n-lt"/>
            </a:endParaRPr>
          </a:p>
        </p:txBody>
      </p:sp>
      <p:sp>
        <p:nvSpPr>
          <p:cNvPr id="10" name="Текст 9"/>
          <p:cNvSpPr txBox="1">
            <a:spLocks/>
          </p:cNvSpPr>
          <p:nvPr/>
        </p:nvSpPr>
        <p:spPr>
          <a:xfrm>
            <a:off x="2411760" y="5301208"/>
            <a:ext cx="3151252" cy="420624"/>
          </a:xfrm>
          <a:prstGeom prst="rect">
            <a:avLst/>
          </a:prstGeom>
        </p:spPr>
        <p:txBody>
          <a:bodyPr lIns="118872" tIns="0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marR="36576" fontAlgn="auto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r>
              <a:rPr lang="ru-RU" sz="3200" b="1" spc="50" dirty="0" smtClean="0">
                <a:ln w="11430"/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</a:rPr>
              <a:t>УВЫ! ХА-ХА-ХА!</a:t>
            </a:r>
            <a:endParaRPr lang="ru-RU" sz="3200" b="1" spc="50" dirty="0">
              <a:ln w="11430"/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n-lt"/>
            </a:endParaRPr>
          </a:p>
        </p:txBody>
      </p:sp>
      <p:sp>
        <p:nvSpPr>
          <p:cNvPr id="11" name="Текст 9"/>
          <p:cNvSpPr txBox="1">
            <a:spLocks/>
          </p:cNvSpPr>
          <p:nvPr/>
        </p:nvSpPr>
        <p:spPr>
          <a:xfrm>
            <a:off x="2411760" y="5301208"/>
            <a:ext cx="3151252" cy="420624"/>
          </a:xfrm>
          <a:prstGeom prst="rect">
            <a:avLst/>
          </a:prstGeom>
        </p:spPr>
        <p:txBody>
          <a:bodyPr lIns="118872" tIns="0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marR="36576" fontAlgn="auto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r>
              <a:rPr lang="ru-RU" sz="3200" b="1" spc="50" dirty="0" smtClean="0">
                <a:ln w="11430"/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</a:rPr>
              <a:t>УВЫ! ХА-ХА-ХА!</a:t>
            </a:r>
            <a:endParaRPr lang="ru-RU" sz="3200" b="1" spc="50" dirty="0">
              <a:ln w="11430"/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n-lt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179512" y="188640"/>
            <a:ext cx="54006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3333FF"/>
                </a:solidFill>
                <a:latin typeface="Bookman Old Style" pitchFamily="18" charset="0"/>
              </a:rPr>
              <a:t>В СТАРИНУ ТРАДИЦИОННЫЙ РОЖДЕСТВЕНСКИЙ ПОДАРОК?</a:t>
            </a:r>
            <a:endParaRPr lang="ru-RU" sz="2400" dirty="0">
              <a:solidFill>
                <a:srgbClr val="3333FF"/>
              </a:solidFill>
              <a:latin typeface="Bookman Old Style" pitchFamily="18" charset="0"/>
            </a:endParaRPr>
          </a:p>
        </p:txBody>
      </p:sp>
      <p:pic>
        <p:nvPicPr>
          <p:cNvPr id="20" name="Рисунок 19" descr="063.gif"/>
          <p:cNvPicPr>
            <a:picLocks noChangeAspect="1"/>
          </p:cNvPicPr>
          <p:nvPr/>
        </p:nvPicPr>
        <p:blipFill>
          <a:blip r:embed="rId10" cstate="email"/>
          <a:stretch>
            <a:fillRect/>
          </a:stretch>
        </p:blipFill>
        <p:spPr>
          <a:xfrm>
            <a:off x="5724128" y="116632"/>
            <a:ext cx="3213720" cy="824950"/>
          </a:xfrm>
          <a:prstGeom prst="rect">
            <a:avLst/>
          </a:prstGeom>
        </p:spPr>
      </p:pic>
      <p:pic>
        <p:nvPicPr>
          <p:cNvPr id="23" name="Рисунок 22" descr="kerst.png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11" cstate="email"/>
          <a:stretch>
            <a:fillRect/>
          </a:stretch>
        </p:blipFill>
        <p:spPr>
          <a:xfrm>
            <a:off x="8460432" y="6165304"/>
            <a:ext cx="548258" cy="548258"/>
          </a:xfrm>
          <a:prstGeom prst="rect">
            <a:avLst/>
          </a:prstGeom>
        </p:spPr>
      </p:pic>
      <p:sp>
        <p:nvSpPr>
          <p:cNvPr id="24" name="Прямоугольник 23"/>
          <p:cNvSpPr/>
          <p:nvPr/>
        </p:nvSpPr>
        <p:spPr>
          <a:xfrm>
            <a:off x="1907704" y="5877272"/>
            <a:ext cx="5214974" cy="646331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6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</a:rPr>
              <a:t>МОЛОДЕЦ !</a:t>
            </a: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500"/>
                            </p:stCondLst>
                            <p:childTnLst>
                              <p:par>
                                <p:cTn id="28" presetID="10" presetClass="exit" presetSubtype="0" fill="hold" grpId="1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ERROR_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"/>
                            </p:stCondLst>
                            <p:childTnLst>
                              <p:par>
                                <p:cTn id="39" presetID="10" presetClass="exit" presetSubtype="0" fill="hold" grpId="1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2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ERROR_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00"/>
                            </p:stCondLst>
                            <p:childTnLst>
                              <p:par>
                                <p:cTn id="50" presetID="10" presetClass="exit" presetSubtype="0" fill="hold" grpId="1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2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53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4" fill="hold">
                      <p:stCondLst>
                        <p:cond delay="0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ERROR_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00"/>
                            </p:stCondLst>
                            <p:childTnLst>
                              <p:par>
                                <p:cTn id="61" presetID="10" presetClass="exit" presetSubtype="0" fill="hold" grpId="1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2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9" grpId="0" build="p"/>
      <p:bldP spid="9" grpId="1" build="allAtOnce"/>
      <p:bldP spid="10" grpId="0" build="p"/>
      <p:bldP spid="10" grpId="1" build="allAtOnce"/>
      <p:bldP spid="11" grpId="0" build="p"/>
      <p:bldP spid="11" grpId="1" build="allAtOnce"/>
      <p:bldP spid="24" grpId="0"/>
      <p:bldP spid="24" grpId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Рисунок 16" descr="e5f0a948d92b.png"/>
          <p:cNvPicPr>
            <a:picLocks noChangeAspect="1"/>
          </p:cNvPicPr>
          <p:nvPr/>
        </p:nvPicPr>
        <p:blipFill>
          <a:blip r:embed="rId4" cstate="email"/>
          <a:stretch>
            <a:fillRect/>
          </a:stretch>
        </p:blipFill>
        <p:spPr>
          <a:xfrm>
            <a:off x="2483768" y="980728"/>
            <a:ext cx="428625" cy="4921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8" name="Рисунок 17" descr="e5f0a948d92b.png"/>
          <p:cNvPicPr>
            <a:picLocks noChangeAspect="1"/>
          </p:cNvPicPr>
          <p:nvPr/>
        </p:nvPicPr>
        <p:blipFill>
          <a:blip r:embed="rId5" cstate="email"/>
          <a:stretch>
            <a:fillRect/>
          </a:stretch>
        </p:blipFill>
        <p:spPr>
          <a:xfrm>
            <a:off x="1328217" y="1549376"/>
            <a:ext cx="357188" cy="4095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9" name="Рисунок 18" descr="e5f0a948d92b.png"/>
          <p:cNvPicPr>
            <a:picLocks noChangeAspect="1"/>
          </p:cNvPicPr>
          <p:nvPr/>
        </p:nvPicPr>
        <p:blipFill>
          <a:blip r:embed="rId6" cstate="email"/>
          <a:stretch>
            <a:fillRect/>
          </a:stretch>
        </p:blipFill>
        <p:spPr>
          <a:xfrm>
            <a:off x="395536" y="908720"/>
            <a:ext cx="500063" cy="5746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0" name="Рисунок 19" descr="e5f0a948d92b.png"/>
          <p:cNvPicPr>
            <a:picLocks noChangeAspect="1"/>
          </p:cNvPicPr>
          <p:nvPr/>
        </p:nvPicPr>
        <p:blipFill>
          <a:blip r:embed="rId4" cstate="email"/>
          <a:stretch>
            <a:fillRect/>
          </a:stretch>
        </p:blipFill>
        <p:spPr>
          <a:xfrm>
            <a:off x="4932040" y="836712"/>
            <a:ext cx="428625" cy="4921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1" name="Рисунок 20" descr="e5f0a948d92b.png"/>
          <p:cNvPicPr>
            <a:picLocks noChangeAspect="1"/>
          </p:cNvPicPr>
          <p:nvPr/>
        </p:nvPicPr>
        <p:blipFill>
          <a:blip r:embed="rId7" cstate="email"/>
          <a:stretch>
            <a:fillRect/>
          </a:stretch>
        </p:blipFill>
        <p:spPr>
          <a:xfrm>
            <a:off x="3899967" y="1477938"/>
            <a:ext cx="304800" cy="3492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4" name="Рисунок 13" descr="fb73h6q1.png"/>
          <p:cNvPicPr>
            <a:picLocks noChangeAspect="1"/>
          </p:cNvPicPr>
          <p:nvPr/>
        </p:nvPicPr>
        <p:blipFill>
          <a:blip r:embed="rId8" cstate="email"/>
          <a:stretch>
            <a:fillRect/>
          </a:stretch>
        </p:blipFill>
        <p:spPr>
          <a:xfrm>
            <a:off x="2483768" y="2060848"/>
            <a:ext cx="3408830" cy="3739384"/>
          </a:xfrm>
          <a:prstGeom prst="rect">
            <a:avLst/>
          </a:prstGeom>
        </p:spPr>
      </p:pic>
      <p:sp>
        <p:nvSpPr>
          <p:cNvPr id="2" name="Текст 5">
            <a:hlinkClick r:id="" action="ppaction://noaction">
              <a:snd r:embed="rId2" name="ERROR_A.WAV"/>
            </a:hlinkClick>
          </p:cNvPr>
          <p:cNvSpPr txBox="1">
            <a:spLocks/>
          </p:cNvSpPr>
          <p:nvPr/>
        </p:nvSpPr>
        <p:spPr>
          <a:xfrm>
            <a:off x="5857884" y="2285992"/>
            <a:ext cx="2286016" cy="714380"/>
          </a:xfrm>
          <a:prstGeom prst="roundRect">
            <a:avLst/>
          </a:prstGeom>
          <a:blipFill>
            <a:blip r:embed="rId9" cstate="email"/>
            <a:stretch>
              <a:fillRect/>
            </a:stretch>
          </a:blip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lIns="118872" tIns="0">
            <a:normAutofit lnSpcReduction="10000"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marR="36576" fontAlgn="auto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r>
              <a:rPr lang="ru-RU" b="1" spc="150" dirty="0">
                <a:ln w="11430"/>
                <a:solidFill>
                  <a:srgbClr val="FFFF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ookman Old Style" pitchFamily="18" charset="0"/>
              </a:rPr>
              <a:t> </a:t>
            </a:r>
          </a:p>
          <a:p>
            <a:pPr marR="36576" algn="ctr" fontAlgn="auto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r>
              <a:rPr lang="ru-RU" sz="2200" b="1" spc="600" dirty="0">
                <a:ln w="11430"/>
                <a:solidFill>
                  <a:srgbClr val="FFFF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ookman Old Style" pitchFamily="18" charset="0"/>
              </a:rPr>
              <a:t>УХА</a:t>
            </a:r>
          </a:p>
          <a:p>
            <a:pPr marR="36576" fontAlgn="auto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endParaRPr lang="ru-RU" sz="2000" b="1" spc="150" dirty="0">
              <a:ln w="11430"/>
              <a:solidFill>
                <a:srgbClr val="FFFF00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Bookman Old Style" pitchFamily="18" charset="0"/>
            </a:endParaRPr>
          </a:p>
        </p:txBody>
      </p:sp>
      <p:sp>
        <p:nvSpPr>
          <p:cNvPr id="3" name="Текст 5">
            <a:hlinkClick r:id="" action="ppaction://noaction">
              <a:snd r:embed="rId2" name="ERROR_A.WAV"/>
            </a:hlinkClick>
          </p:cNvPr>
          <p:cNvSpPr txBox="1">
            <a:spLocks/>
          </p:cNvSpPr>
          <p:nvPr/>
        </p:nvSpPr>
        <p:spPr>
          <a:xfrm>
            <a:off x="5857884" y="4214818"/>
            <a:ext cx="2286016" cy="785818"/>
          </a:xfrm>
          <a:prstGeom prst="roundRect">
            <a:avLst/>
          </a:prstGeom>
          <a:blipFill>
            <a:blip r:embed="rId9" cstate="email"/>
            <a:stretch>
              <a:fillRect/>
            </a:stretch>
          </a:blip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lIns="118872" tIns="0">
            <a:norm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marR="36576" fontAlgn="auto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r>
              <a:rPr lang="ru-RU" b="1" spc="150" dirty="0">
                <a:ln w="11430"/>
                <a:solidFill>
                  <a:srgbClr val="FFFF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ookman Old Style" pitchFamily="18" charset="0"/>
              </a:rPr>
              <a:t> </a:t>
            </a:r>
          </a:p>
          <a:p>
            <a:pPr marR="36576" algn="ctr" fontAlgn="auto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r>
              <a:rPr lang="ru-RU" sz="2200" b="1" spc="300" dirty="0">
                <a:ln w="11430"/>
                <a:solidFill>
                  <a:srgbClr val="FFFF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ookman Old Style" pitchFamily="18" charset="0"/>
              </a:rPr>
              <a:t>БЛИНЫ</a:t>
            </a:r>
          </a:p>
          <a:p>
            <a:pPr marR="36576" fontAlgn="auto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endParaRPr lang="ru-RU" sz="2000" b="1" spc="150" dirty="0">
              <a:ln w="11430"/>
              <a:solidFill>
                <a:srgbClr val="FFFF00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Bookman Old Style" pitchFamily="18" charset="0"/>
            </a:endParaRPr>
          </a:p>
        </p:txBody>
      </p:sp>
      <p:sp>
        <p:nvSpPr>
          <p:cNvPr id="4" name="Текст 5">
            <a:hlinkClick r:id="" action="ppaction://noaction" highlightClick="1">
              <a:snd r:embed="rId3" name="applause.wav"/>
            </a:hlinkClick>
          </p:cNvPr>
          <p:cNvSpPr txBox="1">
            <a:spLocks/>
          </p:cNvSpPr>
          <p:nvPr/>
        </p:nvSpPr>
        <p:spPr>
          <a:xfrm>
            <a:off x="5857884" y="3214686"/>
            <a:ext cx="2286016" cy="714380"/>
          </a:xfrm>
          <a:prstGeom prst="roundRect">
            <a:avLst/>
          </a:prstGeom>
          <a:blipFill>
            <a:blip r:embed="rId9" cstate="email"/>
            <a:stretch>
              <a:fillRect/>
            </a:stretch>
          </a:blip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lIns="118872" tIns="0">
            <a:normAutofit lnSpcReduction="10000"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marR="36576" fontAlgn="auto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r>
              <a:rPr lang="ru-RU" b="1" spc="150" dirty="0">
                <a:ln w="11430"/>
                <a:solidFill>
                  <a:srgbClr val="FFFF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ookman Old Style" pitchFamily="18" charset="0"/>
              </a:rPr>
              <a:t> </a:t>
            </a:r>
          </a:p>
          <a:p>
            <a:pPr marR="36576" algn="ctr" fontAlgn="auto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r>
              <a:rPr lang="ru-RU" sz="2200" b="1" spc="150" dirty="0">
                <a:ln w="11430"/>
                <a:solidFill>
                  <a:srgbClr val="FFFF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ookman Old Style" pitchFamily="18" charset="0"/>
              </a:rPr>
              <a:t>САМОВАР</a:t>
            </a:r>
          </a:p>
          <a:p>
            <a:pPr marR="36576" fontAlgn="auto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endParaRPr lang="ru-RU" sz="2000" b="1" spc="150" dirty="0">
              <a:ln w="11430"/>
              <a:solidFill>
                <a:srgbClr val="FFFF00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Bookman Old Style" pitchFamily="18" charset="0"/>
            </a:endParaRPr>
          </a:p>
        </p:txBody>
      </p:sp>
      <p:sp>
        <p:nvSpPr>
          <p:cNvPr id="5" name="Текст 5">
            <a:hlinkClick r:id="" action="ppaction://noaction">
              <a:snd r:embed="rId2" name="ERROR_A.WAV"/>
            </a:hlinkClick>
          </p:cNvPr>
          <p:cNvSpPr txBox="1">
            <a:spLocks/>
          </p:cNvSpPr>
          <p:nvPr/>
        </p:nvSpPr>
        <p:spPr>
          <a:xfrm>
            <a:off x="5857884" y="1214422"/>
            <a:ext cx="2286016" cy="714380"/>
          </a:xfrm>
          <a:prstGeom prst="roundRect">
            <a:avLst/>
          </a:prstGeom>
          <a:blipFill>
            <a:blip r:embed="rId9" cstate="email"/>
            <a:stretch>
              <a:fillRect/>
            </a:stretch>
          </a:blip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lIns="118872" tIns="0">
            <a:normAutofit lnSpcReduction="10000"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marR="36576" fontAlgn="auto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endParaRPr lang="ru-RU" b="1" spc="150" dirty="0">
              <a:ln w="11430"/>
              <a:solidFill>
                <a:srgbClr val="FFFF00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Bookman Old Style" pitchFamily="18" charset="0"/>
            </a:endParaRPr>
          </a:p>
          <a:p>
            <a:pPr marR="36576" algn="ctr" fontAlgn="auto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r>
              <a:rPr lang="ru-RU" sz="2200" b="1" spc="150" dirty="0">
                <a:ln w="11430"/>
                <a:solidFill>
                  <a:srgbClr val="FFFF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ookman Old Style" pitchFamily="18" charset="0"/>
              </a:rPr>
              <a:t>СЛАДОСТИ</a:t>
            </a:r>
          </a:p>
        </p:txBody>
      </p:sp>
      <p:sp>
        <p:nvSpPr>
          <p:cNvPr id="9" name="Текст 9"/>
          <p:cNvSpPr txBox="1">
            <a:spLocks/>
          </p:cNvSpPr>
          <p:nvPr/>
        </p:nvSpPr>
        <p:spPr>
          <a:xfrm>
            <a:off x="2123728" y="5589240"/>
            <a:ext cx="3151252" cy="420624"/>
          </a:xfrm>
          <a:prstGeom prst="rect">
            <a:avLst/>
          </a:prstGeom>
        </p:spPr>
        <p:txBody>
          <a:bodyPr lIns="118872" tIns="0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marR="36576" fontAlgn="auto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r>
              <a:rPr lang="ru-RU" sz="3200" b="1" spc="50" dirty="0" smtClean="0">
                <a:ln w="11430"/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</a:rPr>
              <a:t>УВЫ! ХА-ХА-ХА!</a:t>
            </a:r>
            <a:endParaRPr lang="ru-RU" sz="3200" b="1" spc="50" dirty="0">
              <a:ln w="11430"/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n-lt"/>
            </a:endParaRPr>
          </a:p>
        </p:txBody>
      </p:sp>
      <p:sp>
        <p:nvSpPr>
          <p:cNvPr id="10" name="Текст 9"/>
          <p:cNvSpPr txBox="1">
            <a:spLocks/>
          </p:cNvSpPr>
          <p:nvPr/>
        </p:nvSpPr>
        <p:spPr>
          <a:xfrm>
            <a:off x="2123728" y="5589240"/>
            <a:ext cx="3151252" cy="420624"/>
          </a:xfrm>
          <a:prstGeom prst="rect">
            <a:avLst/>
          </a:prstGeom>
        </p:spPr>
        <p:txBody>
          <a:bodyPr lIns="118872" tIns="0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marR="36576" fontAlgn="auto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r>
              <a:rPr lang="ru-RU" sz="3200" b="1" spc="50" dirty="0" smtClean="0">
                <a:ln w="11430"/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</a:rPr>
              <a:t>УВЫ! ХА-ХА-ХА!</a:t>
            </a:r>
            <a:endParaRPr lang="ru-RU" sz="3200" b="1" spc="50" dirty="0">
              <a:ln w="11430"/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n-lt"/>
            </a:endParaRPr>
          </a:p>
        </p:txBody>
      </p:sp>
      <p:sp>
        <p:nvSpPr>
          <p:cNvPr id="11" name="Текст 9"/>
          <p:cNvSpPr txBox="1">
            <a:spLocks/>
          </p:cNvSpPr>
          <p:nvPr/>
        </p:nvSpPr>
        <p:spPr>
          <a:xfrm>
            <a:off x="2123728" y="5589240"/>
            <a:ext cx="3151252" cy="420624"/>
          </a:xfrm>
          <a:prstGeom prst="rect">
            <a:avLst/>
          </a:prstGeom>
        </p:spPr>
        <p:txBody>
          <a:bodyPr lIns="118872" tIns="0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marR="36576" fontAlgn="auto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r>
              <a:rPr lang="ru-RU" sz="3200" b="1" spc="50" dirty="0" smtClean="0">
                <a:ln w="11430"/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</a:rPr>
              <a:t>УВЫ! ХА-ХА-ХА!</a:t>
            </a:r>
            <a:endParaRPr lang="ru-RU" sz="3200" b="1" spc="50" dirty="0">
              <a:ln w="11430"/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n-lt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107504" y="188640"/>
            <a:ext cx="525658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3333FF"/>
                </a:solidFill>
                <a:latin typeface="Bookman Old Style" pitchFamily="18" charset="0"/>
              </a:rPr>
              <a:t>УКРАШЕНИЕ РОЖДЕСТВЕНСКОГО СТОЛА?</a:t>
            </a:r>
            <a:endParaRPr lang="ru-RU" sz="2400" b="1" dirty="0">
              <a:solidFill>
                <a:srgbClr val="3333FF"/>
              </a:solidFill>
              <a:latin typeface="Bookman Old Style" pitchFamily="18" charset="0"/>
            </a:endParaRPr>
          </a:p>
        </p:txBody>
      </p:sp>
      <p:pic>
        <p:nvPicPr>
          <p:cNvPr id="15" name="Рисунок 14" descr="0_7f377_5392fb0c_XL.jpg"/>
          <p:cNvPicPr>
            <a:picLocks noChangeAspect="1"/>
          </p:cNvPicPr>
          <p:nvPr/>
        </p:nvPicPr>
        <p:blipFill>
          <a:blip r:embed="rId10" cstate="email"/>
          <a:stretch>
            <a:fillRect/>
          </a:stretch>
        </p:blipFill>
        <p:spPr>
          <a:xfrm>
            <a:off x="323528" y="1988840"/>
            <a:ext cx="2517744" cy="3356992"/>
          </a:xfrm>
          <a:prstGeom prst="rect">
            <a:avLst/>
          </a:prstGeom>
        </p:spPr>
      </p:pic>
      <p:pic>
        <p:nvPicPr>
          <p:cNvPr id="23" name="Рисунок 22" descr="063.gif"/>
          <p:cNvPicPr>
            <a:picLocks noChangeAspect="1"/>
          </p:cNvPicPr>
          <p:nvPr/>
        </p:nvPicPr>
        <p:blipFill>
          <a:blip r:embed="rId11" cstate="email"/>
          <a:stretch>
            <a:fillRect/>
          </a:stretch>
        </p:blipFill>
        <p:spPr>
          <a:xfrm>
            <a:off x="5724128" y="116632"/>
            <a:ext cx="3213720" cy="824950"/>
          </a:xfrm>
          <a:prstGeom prst="rect">
            <a:avLst/>
          </a:prstGeom>
        </p:spPr>
      </p:pic>
      <p:pic>
        <p:nvPicPr>
          <p:cNvPr id="24" name="Рисунок 23" descr="kerst.png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12" cstate="email"/>
          <a:stretch>
            <a:fillRect/>
          </a:stretch>
        </p:blipFill>
        <p:spPr>
          <a:xfrm>
            <a:off x="8595742" y="6165304"/>
            <a:ext cx="548258" cy="548258"/>
          </a:xfrm>
          <a:prstGeom prst="rect">
            <a:avLst/>
          </a:prstGeom>
        </p:spPr>
      </p:pic>
      <p:sp>
        <p:nvSpPr>
          <p:cNvPr id="26" name="Прямоугольник 25"/>
          <p:cNvSpPr/>
          <p:nvPr/>
        </p:nvSpPr>
        <p:spPr>
          <a:xfrm>
            <a:off x="1763688" y="6021288"/>
            <a:ext cx="3600400" cy="64633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6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</a:rPr>
              <a:t>МОЛОДЕЦ !</a:t>
            </a: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ERROR_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500"/>
                            </p:stCondLst>
                            <p:childTnLst>
                              <p:par>
                                <p:cTn id="28" presetID="10" presetClass="exit" presetSubtype="0" fill="hold" grpId="1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2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ERROR_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"/>
                            </p:stCondLst>
                            <p:childTnLst>
                              <p:par>
                                <p:cTn id="39" presetID="10" presetClass="exit" presetSubtype="0" fill="hold" grpId="1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2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ERROR_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00"/>
                            </p:stCondLst>
                            <p:childTnLst>
                              <p:par>
                                <p:cTn id="50" presetID="10" presetClass="exit" presetSubtype="0" fill="hold" grpId="1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2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53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4" fill="hold">
                      <p:stCondLst>
                        <p:cond delay="0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00"/>
                            </p:stCondLst>
                            <p:childTnLst>
                              <p:par>
                                <p:cTn id="61" presetID="10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9" grpId="0" build="p"/>
      <p:bldP spid="9" grpId="1" build="allAtOnce"/>
      <p:bldP spid="10" grpId="0" build="p"/>
      <p:bldP spid="10" grpId="1" build="allAtOnce"/>
      <p:bldP spid="11" grpId="0" build="p"/>
      <p:bldP spid="11" grpId="1" build="allAtOnce"/>
      <p:bldP spid="2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Рисунок 21" descr="t07zuhb1.gif"/>
          <p:cNvPicPr>
            <a:picLocks noChangeAspect="1"/>
          </p:cNvPicPr>
          <p:nvPr/>
        </p:nvPicPr>
        <p:blipFill>
          <a:blip r:embed="rId4" cstate="email"/>
          <a:stretch>
            <a:fillRect/>
          </a:stretch>
        </p:blipFill>
        <p:spPr>
          <a:xfrm>
            <a:off x="827584" y="1700808"/>
            <a:ext cx="3959006" cy="3312368"/>
          </a:xfrm>
          <a:prstGeom prst="rect">
            <a:avLst/>
          </a:prstGeom>
        </p:spPr>
      </p:pic>
      <p:pic>
        <p:nvPicPr>
          <p:cNvPr id="15" name="Рисунок 14" descr="e5f0a948d92b.png"/>
          <p:cNvPicPr>
            <a:picLocks noChangeAspect="1"/>
          </p:cNvPicPr>
          <p:nvPr/>
        </p:nvPicPr>
        <p:blipFill>
          <a:blip r:embed="rId5" cstate="email"/>
          <a:stretch>
            <a:fillRect/>
          </a:stretch>
        </p:blipFill>
        <p:spPr>
          <a:xfrm>
            <a:off x="2339752" y="1196752"/>
            <a:ext cx="428625" cy="4921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6" name="Рисунок 15" descr="e5f0a948d92b.png"/>
          <p:cNvPicPr>
            <a:picLocks noChangeAspect="1"/>
          </p:cNvPicPr>
          <p:nvPr/>
        </p:nvPicPr>
        <p:blipFill>
          <a:blip r:embed="rId6" cstate="email"/>
          <a:stretch>
            <a:fillRect/>
          </a:stretch>
        </p:blipFill>
        <p:spPr>
          <a:xfrm>
            <a:off x="2915816" y="2276872"/>
            <a:ext cx="357188" cy="4095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7" name="Рисунок 16" descr="e5f0a948d92b.png"/>
          <p:cNvPicPr>
            <a:picLocks noChangeAspect="1"/>
          </p:cNvPicPr>
          <p:nvPr/>
        </p:nvPicPr>
        <p:blipFill>
          <a:blip r:embed="rId7" cstate="email"/>
          <a:stretch>
            <a:fillRect/>
          </a:stretch>
        </p:blipFill>
        <p:spPr>
          <a:xfrm>
            <a:off x="251520" y="1340768"/>
            <a:ext cx="500063" cy="5746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8" name="Рисунок 17" descr="e5f0a948d92b.png"/>
          <p:cNvPicPr>
            <a:picLocks noChangeAspect="1"/>
          </p:cNvPicPr>
          <p:nvPr/>
        </p:nvPicPr>
        <p:blipFill>
          <a:blip r:embed="rId5" cstate="email"/>
          <a:stretch>
            <a:fillRect/>
          </a:stretch>
        </p:blipFill>
        <p:spPr>
          <a:xfrm>
            <a:off x="4572000" y="1268760"/>
            <a:ext cx="428625" cy="4921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9" name="Рисунок 18" descr="e5f0a948d92b.png"/>
          <p:cNvPicPr>
            <a:picLocks noChangeAspect="1"/>
          </p:cNvPicPr>
          <p:nvPr/>
        </p:nvPicPr>
        <p:blipFill>
          <a:blip r:embed="rId8" cstate="email"/>
          <a:stretch>
            <a:fillRect/>
          </a:stretch>
        </p:blipFill>
        <p:spPr>
          <a:xfrm>
            <a:off x="3563888" y="1412776"/>
            <a:ext cx="304800" cy="3492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" name="Текст 5">
            <a:hlinkClick r:id="" action="ppaction://noaction">
              <a:snd r:embed="rId3" name="ERROR_A.WAV"/>
            </a:hlinkClick>
          </p:cNvPr>
          <p:cNvSpPr txBox="1">
            <a:spLocks/>
          </p:cNvSpPr>
          <p:nvPr/>
        </p:nvSpPr>
        <p:spPr>
          <a:xfrm>
            <a:off x="5929322" y="4286256"/>
            <a:ext cx="2357454" cy="785818"/>
          </a:xfrm>
          <a:prstGeom prst="roundRect">
            <a:avLst/>
          </a:prstGeom>
          <a:blipFill>
            <a:blip r:embed="rId9" cstate="email"/>
            <a:stretch>
              <a:fillRect/>
            </a:stretch>
          </a:blip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lIns="118872" tIns="0">
            <a:norm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marR="36576" fontAlgn="auto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r>
              <a:rPr lang="ru-RU" b="1" spc="150" dirty="0">
                <a:ln w="11430"/>
                <a:solidFill>
                  <a:srgbClr val="FFFF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ookman Old Style" pitchFamily="18" charset="0"/>
              </a:rPr>
              <a:t> </a:t>
            </a:r>
          </a:p>
          <a:p>
            <a:pPr marR="36576" algn="ctr" fontAlgn="auto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r>
              <a:rPr lang="ru-RU" sz="2200" b="1" spc="150" dirty="0">
                <a:ln w="11430"/>
                <a:solidFill>
                  <a:srgbClr val="FFFF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ookman Old Style" pitchFamily="18" charset="0"/>
              </a:rPr>
              <a:t>ВЕСНЯНКА</a:t>
            </a:r>
          </a:p>
          <a:p>
            <a:pPr marR="36576" fontAlgn="auto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endParaRPr lang="ru-RU" b="1" spc="150" dirty="0">
              <a:ln w="11430"/>
              <a:solidFill>
                <a:srgbClr val="FFFF00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Bookman Old Style" pitchFamily="18" charset="0"/>
            </a:endParaRPr>
          </a:p>
        </p:txBody>
      </p:sp>
      <p:sp>
        <p:nvSpPr>
          <p:cNvPr id="3" name="Текст 5">
            <a:hlinkClick r:id="" action="ppaction://noaction">
              <a:snd r:embed="rId3" name="ERROR_A.WAV"/>
            </a:hlinkClick>
          </p:cNvPr>
          <p:cNvSpPr txBox="1">
            <a:spLocks/>
          </p:cNvSpPr>
          <p:nvPr/>
        </p:nvSpPr>
        <p:spPr>
          <a:xfrm>
            <a:off x="5929322" y="3286124"/>
            <a:ext cx="2357454" cy="785818"/>
          </a:xfrm>
          <a:prstGeom prst="roundRect">
            <a:avLst/>
          </a:prstGeom>
          <a:blipFill>
            <a:blip r:embed="rId9" cstate="email"/>
            <a:stretch>
              <a:fillRect/>
            </a:stretch>
          </a:blip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lIns="118872" tIns="0">
            <a:norm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marR="36576" fontAlgn="auto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r>
              <a:rPr lang="ru-RU" b="1" spc="150" dirty="0">
                <a:ln w="11430"/>
                <a:solidFill>
                  <a:srgbClr val="FFFF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ookman Old Style" pitchFamily="18" charset="0"/>
              </a:rPr>
              <a:t> </a:t>
            </a:r>
          </a:p>
          <a:p>
            <a:pPr marR="36576" algn="ctr" fontAlgn="auto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r>
              <a:rPr lang="ru-RU" sz="2200" b="1" spc="150" dirty="0">
                <a:ln w="11430"/>
                <a:solidFill>
                  <a:srgbClr val="FFFF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ookman Old Style" pitchFamily="18" charset="0"/>
              </a:rPr>
              <a:t>ЧАСТУШКА</a:t>
            </a:r>
          </a:p>
          <a:p>
            <a:pPr marR="36576" fontAlgn="auto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endParaRPr lang="ru-RU" b="1" spc="150" dirty="0">
              <a:ln w="11430"/>
              <a:solidFill>
                <a:srgbClr val="FFFF00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Bookman Old Style" pitchFamily="18" charset="0"/>
            </a:endParaRPr>
          </a:p>
        </p:txBody>
      </p:sp>
      <p:sp>
        <p:nvSpPr>
          <p:cNvPr id="4" name="Текст 5">
            <a:hlinkClick r:id="" action="ppaction://noaction" highlightClick="1">
              <a:snd r:embed="rId2" name="applause.wav"/>
            </a:hlinkClick>
          </p:cNvPr>
          <p:cNvSpPr txBox="1">
            <a:spLocks/>
          </p:cNvSpPr>
          <p:nvPr/>
        </p:nvSpPr>
        <p:spPr>
          <a:xfrm>
            <a:off x="5929322" y="2214554"/>
            <a:ext cx="2357454" cy="785818"/>
          </a:xfrm>
          <a:prstGeom prst="roundRect">
            <a:avLst/>
          </a:prstGeom>
          <a:blipFill>
            <a:blip r:embed="rId9" cstate="email"/>
            <a:stretch>
              <a:fillRect/>
            </a:stretch>
          </a:blip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lIns="118872" tIns="0">
            <a:norm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marR="36576" fontAlgn="auto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r>
              <a:rPr lang="ru-RU" b="1" spc="150" dirty="0">
                <a:ln w="11430"/>
                <a:solidFill>
                  <a:srgbClr val="FFFF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ookman Old Style" pitchFamily="18" charset="0"/>
              </a:rPr>
              <a:t> </a:t>
            </a:r>
          </a:p>
          <a:p>
            <a:pPr marR="36576" algn="ctr" fontAlgn="auto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r>
              <a:rPr lang="ru-RU" sz="2200" b="1" spc="150" dirty="0">
                <a:ln w="11430"/>
                <a:solidFill>
                  <a:srgbClr val="FFFF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ookman Old Style" pitchFamily="18" charset="0"/>
              </a:rPr>
              <a:t>КОЛЯДКА</a:t>
            </a:r>
          </a:p>
          <a:p>
            <a:pPr marR="36576" fontAlgn="auto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endParaRPr lang="ru-RU" b="1" spc="150" dirty="0">
              <a:ln w="11430"/>
              <a:solidFill>
                <a:srgbClr val="FFFF00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Bookman Old Style" pitchFamily="18" charset="0"/>
            </a:endParaRPr>
          </a:p>
        </p:txBody>
      </p:sp>
      <p:sp>
        <p:nvSpPr>
          <p:cNvPr id="5" name="Текст 5">
            <a:hlinkClick r:id="" action="ppaction://noaction">
              <a:snd r:embed="rId3" name="ERROR_A.WAV"/>
            </a:hlinkClick>
          </p:cNvPr>
          <p:cNvSpPr txBox="1">
            <a:spLocks/>
          </p:cNvSpPr>
          <p:nvPr/>
        </p:nvSpPr>
        <p:spPr>
          <a:xfrm>
            <a:off x="5929322" y="1214422"/>
            <a:ext cx="2357454" cy="785818"/>
          </a:xfrm>
          <a:prstGeom prst="roundRect">
            <a:avLst/>
          </a:prstGeom>
          <a:blipFill>
            <a:blip r:embed="rId9" cstate="email"/>
            <a:stretch>
              <a:fillRect/>
            </a:stretch>
          </a:blip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lIns="118872" tIns="0">
            <a:norm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marR="36576" fontAlgn="auto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endParaRPr lang="ru-RU" b="1" spc="150" dirty="0">
              <a:ln w="11430"/>
              <a:solidFill>
                <a:srgbClr val="FFFF00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Bookman Old Style" pitchFamily="18" charset="0"/>
            </a:endParaRPr>
          </a:p>
          <a:p>
            <a:pPr marR="36576" algn="ctr" fontAlgn="auto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r>
              <a:rPr lang="ru-RU" sz="2200" b="1" spc="150" dirty="0">
                <a:ln w="11430"/>
                <a:solidFill>
                  <a:srgbClr val="FFFF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ookman Old Style" pitchFamily="18" charset="0"/>
              </a:rPr>
              <a:t>БЫЛИНА</a:t>
            </a:r>
          </a:p>
          <a:p>
            <a:pPr marR="36576" fontAlgn="auto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endParaRPr lang="ru-RU" sz="2000" b="1" spc="150" dirty="0">
              <a:ln w="11430"/>
              <a:solidFill>
                <a:srgbClr val="FFFF00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Bookman Old Style" pitchFamily="18" charset="0"/>
            </a:endParaRPr>
          </a:p>
        </p:txBody>
      </p:sp>
      <p:sp>
        <p:nvSpPr>
          <p:cNvPr id="9" name="Текст 9"/>
          <p:cNvSpPr txBox="1">
            <a:spLocks/>
          </p:cNvSpPr>
          <p:nvPr/>
        </p:nvSpPr>
        <p:spPr>
          <a:xfrm>
            <a:off x="2123728" y="5301208"/>
            <a:ext cx="3151252" cy="420624"/>
          </a:xfrm>
          <a:prstGeom prst="rect">
            <a:avLst/>
          </a:prstGeom>
        </p:spPr>
        <p:txBody>
          <a:bodyPr lIns="118872" tIns="0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marR="36576" fontAlgn="auto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r>
              <a:rPr lang="ru-RU" sz="3200" b="1" spc="50" dirty="0" smtClean="0">
                <a:ln w="11430"/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</a:rPr>
              <a:t>УВЫ! ХА-ХА-ХА!</a:t>
            </a:r>
            <a:endParaRPr lang="ru-RU" sz="3200" b="1" spc="50" dirty="0">
              <a:ln w="11430"/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n-lt"/>
            </a:endParaRPr>
          </a:p>
        </p:txBody>
      </p:sp>
      <p:sp>
        <p:nvSpPr>
          <p:cNvPr id="10" name="Текст 9"/>
          <p:cNvSpPr txBox="1">
            <a:spLocks/>
          </p:cNvSpPr>
          <p:nvPr/>
        </p:nvSpPr>
        <p:spPr>
          <a:xfrm>
            <a:off x="2123728" y="5301208"/>
            <a:ext cx="3151252" cy="420624"/>
          </a:xfrm>
          <a:prstGeom prst="rect">
            <a:avLst/>
          </a:prstGeom>
        </p:spPr>
        <p:txBody>
          <a:bodyPr lIns="118872" tIns="0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marR="36576" fontAlgn="auto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r>
              <a:rPr lang="ru-RU" sz="3200" b="1" spc="50" dirty="0" smtClean="0">
                <a:ln w="11430"/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</a:rPr>
              <a:t>УВЫ! ХА-ХА-ХА!</a:t>
            </a:r>
            <a:endParaRPr lang="ru-RU" sz="3200" b="1" spc="50" dirty="0">
              <a:ln w="11430"/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n-lt"/>
            </a:endParaRPr>
          </a:p>
        </p:txBody>
      </p:sp>
      <p:sp>
        <p:nvSpPr>
          <p:cNvPr id="11" name="Текст 9"/>
          <p:cNvSpPr txBox="1">
            <a:spLocks/>
          </p:cNvSpPr>
          <p:nvPr/>
        </p:nvSpPr>
        <p:spPr>
          <a:xfrm>
            <a:off x="2123728" y="5301208"/>
            <a:ext cx="3151252" cy="420624"/>
          </a:xfrm>
          <a:prstGeom prst="rect">
            <a:avLst/>
          </a:prstGeom>
        </p:spPr>
        <p:txBody>
          <a:bodyPr lIns="118872" tIns="0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marR="36576" fontAlgn="auto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r>
              <a:rPr lang="ru-RU" sz="3200" b="1" spc="50" dirty="0" smtClean="0">
                <a:ln w="11430"/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</a:rPr>
              <a:t>УВЫ! ХА-ХА-ХА!</a:t>
            </a:r>
            <a:endParaRPr lang="ru-RU" sz="3200" b="1" spc="50" dirty="0">
              <a:ln w="11430"/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n-lt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683568" y="188640"/>
            <a:ext cx="403244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3333FF"/>
                </a:solidFill>
                <a:latin typeface="Bookman Old Style" pitchFamily="18" charset="0"/>
              </a:rPr>
              <a:t>РОЖДЕСТВЕНСКАЯ  НАРОДНАЯ ПЕСНЯ?</a:t>
            </a:r>
            <a:endParaRPr lang="ru-RU" sz="2400" dirty="0">
              <a:solidFill>
                <a:srgbClr val="3333FF"/>
              </a:solidFill>
              <a:latin typeface="Bookman Old Style" pitchFamily="18" charset="0"/>
            </a:endParaRPr>
          </a:p>
        </p:txBody>
      </p:sp>
      <p:pic>
        <p:nvPicPr>
          <p:cNvPr id="20" name="Рисунок 19" descr="063.gif"/>
          <p:cNvPicPr>
            <a:picLocks noChangeAspect="1"/>
          </p:cNvPicPr>
          <p:nvPr/>
        </p:nvPicPr>
        <p:blipFill>
          <a:blip r:embed="rId10" cstate="email"/>
          <a:stretch>
            <a:fillRect/>
          </a:stretch>
        </p:blipFill>
        <p:spPr>
          <a:xfrm>
            <a:off x="5724128" y="116632"/>
            <a:ext cx="3213720" cy="824950"/>
          </a:xfrm>
          <a:prstGeom prst="rect">
            <a:avLst/>
          </a:prstGeom>
        </p:spPr>
      </p:pic>
      <p:pic>
        <p:nvPicPr>
          <p:cNvPr id="23" name="Рисунок 22" descr="kerst.png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11" cstate="email"/>
          <a:stretch>
            <a:fillRect/>
          </a:stretch>
        </p:blipFill>
        <p:spPr>
          <a:xfrm>
            <a:off x="8595742" y="6165304"/>
            <a:ext cx="548258" cy="548258"/>
          </a:xfrm>
          <a:prstGeom prst="rect">
            <a:avLst/>
          </a:prstGeom>
        </p:spPr>
      </p:pic>
      <p:sp>
        <p:nvSpPr>
          <p:cNvPr id="24" name="Прямоугольник 23"/>
          <p:cNvSpPr/>
          <p:nvPr/>
        </p:nvSpPr>
        <p:spPr>
          <a:xfrm>
            <a:off x="1907704" y="5877272"/>
            <a:ext cx="5214974" cy="646331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6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</a:rPr>
              <a:t>МОЛОДЕЦ !</a:t>
            </a: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10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ERROR_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00"/>
                            </p:stCondLst>
                            <p:childTnLst>
                              <p:par>
                                <p:cTn id="38" presetID="10" presetClass="exit" presetSubtype="0" fill="hold" grpId="1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2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41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2" fill="hold">
                      <p:stCondLst>
                        <p:cond delay="0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ERROR_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00"/>
                            </p:stCondLst>
                            <p:childTnLst>
                              <p:par>
                                <p:cTn id="49" presetID="10" presetClass="exit" presetSubtype="0" fill="hold" grpId="1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2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ERROR_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"/>
                            </p:stCondLst>
                            <p:childTnLst>
                              <p:par>
                                <p:cTn id="60" presetID="10" presetClass="exit" presetSubtype="0" fill="hold" grpId="1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1" dur="2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9" grpId="0" build="p"/>
      <p:bldP spid="9" grpId="1" build="allAtOnce"/>
      <p:bldP spid="10" grpId="0" build="p"/>
      <p:bldP spid="10" grpId="1" build="allAtOnce"/>
      <p:bldP spid="11" grpId="0" build="p"/>
      <p:bldP spid="11" grpId="1" build="allAtOnce"/>
      <p:bldP spid="2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Рисунок 21" descr="0d01b438f51db6fe43d576636de76b08.jpg"/>
          <p:cNvPicPr>
            <a:picLocks noChangeAspect="1"/>
          </p:cNvPicPr>
          <p:nvPr/>
        </p:nvPicPr>
        <p:blipFill>
          <a:blip r:embed="rId4" cstate="email"/>
          <a:stretch>
            <a:fillRect/>
          </a:stretch>
        </p:blipFill>
        <p:spPr>
          <a:xfrm>
            <a:off x="1259632" y="1268760"/>
            <a:ext cx="2592288" cy="388843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5" name="Рисунок 14" descr="e5f0a948d92b.png"/>
          <p:cNvPicPr>
            <a:picLocks noChangeAspect="1"/>
          </p:cNvPicPr>
          <p:nvPr/>
        </p:nvPicPr>
        <p:blipFill>
          <a:blip r:embed="rId5" cstate="email"/>
          <a:stretch>
            <a:fillRect/>
          </a:stretch>
        </p:blipFill>
        <p:spPr>
          <a:xfrm>
            <a:off x="4355976" y="3501008"/>
            <a:ext cx="428625" cy="4921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6" name="Рисунок 15" descr="e5f0a948d92b.png"/>
          <p:cNvPicPr>
            <a:picLocks noChangeAspect="1"/>
          </p:cNvPicPr>
          <p:nvPr/>
        </p:nvPicPr>
        <p:blipFill>
          <a:blip r:embed="rId6" cstate="email"/>
          <a:stretch>
            <a:fillRect/>
          </a:stretch>
        </p:blipFill>
        <p:spPr>
          <a:xfrm>
            <a:off x="395536" y="2852936"/>
            <a:ext cx="357188" cy="4095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7" name="Рисунок 16" descr="e5f0a948d92b.png"/>
          <p:cNvPicPr>
            <a:picLocks noChangeAspect="1"/>
          </p:cNvPicPr>
          <p:nvPr/>
        </p:nvPicPr>
        <p:blipFill>
          <a:blip r:embed="rId7" cstate="email"/>
          <a:stretch>
            <a:fillRect/>
          </a:stretch>
        </p:blipFill>
        <p:spPr>
          <a:xfrm>
            <a:off x="467544" y="1052736"/>
            <a:ext cx="500063" cy="5746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8" name="Рисунок 17" descr="e5f0a948d92b.png"/>
          <p:cNvPicPr>
            <a:picLocks noChangeAspect="1"/>
          </p:cNvPicPr>
          <p:nvPr/>
        </p:nvPicPr>
        <p:blipFill>
          <a:blip r:embed="rId5" cstate="email"/>
          <a:stretch>
            <a:fillRect/>
          </a:stretch>
        </p:blipFill>
        <p:spPr>
          <a:xfrm>
            <a:off x="4572000" y="1268760"/>
            <a:ext cx="428625" cy="4921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9" name="Рисунок 18" descr="e5f0a948d92b.png"/>
          <p:cNvPicPr>
            <a:picLocks noChangeAspect="1"/>
          </p:cNvPicPr>
          <p:nvPr/>
        </p:nvPicPr>
        <p:blipFill>
          <a:blip r:embed="rId8" cstate="email"/>
          <a:stretch>
            <a:fillRect/>
          </a:stretch>
        </p:blipFill>
        <p:spPr>
          <a:xfrm>
            <a:off x="4211960" y="1916832"/>
            <a:ext cx="304800" cy="3492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" name="Текст 5">
            <a:hlinkClick r:id="" action="ppaction://noaction">
              <a:snd r:embed="rId3" name="ERROR_A.WAV"/>
            </a:hlinkClick>
          </p:cNvPr>
          <p:cNvSpPr txBox="1">
            <a:spLocks/>
          </p:cNvSpPr>
          <p:nvPr/>
        </p:nvSpPr>
        <p:spPr>
          <a:xfrm>
            <a:off x="5429256" y="4214818"/>
            <a:ext cx="2857520" cy="714380"/>
          </a:xfrm>
          <a:prstGeom prst="roundRect">
            <a:avLst/>
          </a:prstGeom>
          <a:blipFill>
            <a:blip r:embed="rId9" cstate="email"/>
            <a:stretch>
              <a:fillRect/>
            </a:stretch>
          </a:blip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lIns="118872" tIns="0">
            <a:norm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marR="36576" fontAlgn="auto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r>
              <a:rPr lang="ru-RU" b="1" spc="150" dirty="0">
                <a:ln w="11430"/>
                <a:solidFill>
                  <a:srgbClr val="FFFF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ookman Old Style" pitchFamily="18" charset="0"/>
              </a:rPr>
              <a:t> </a:t>
            </a:r>
          </a:p>
          <a:p>
            <a:pPr marR="36576" algn="ctr" fontAlgn="auto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r>
              <a:rPr lang="ru-RU" sz="2000" b="1" spc="150" dirty="0">
                <a:ln w="11430"/>
                <a:solidFill>
                  <a:srgbClr val="FFFF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ookman Old Style" pitchFamily="18" charset="0"/>
              </a:rPr>
              <a:t>«ЗАПИСКА»</a:t>
            </a:r>
          </a:p>
          <a:p>
            <a:pPr marR="36576" fontAlgn="auto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endParaRPr lang="ru-RU" b="1" spc="150" dirty="0">
              <a:ln w="11430"/>
              <a:solidFill>
                <a:srgbClr val="FFFF00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Bookman Old Style" pitchFamily="18" charset="0"/>
            </a:endParaRPr>
          </a:p>
        </p:txBody>
      </p:sp>
      <p:sp>
        <p:nvSpPr>
          <p:cNvPr id="3" name="Текст 5">
            <a:hlinkClick r:id="" action="ppaction://noaction">
              <a:snd r:embed="rId3" name="ERROR_A.WAV"/>
            </a:hlinkClick>
          </p:cNvPr>
          <p:cNvSpPr txBox="1">
            <a:spLocks/>
          </p:cNvSpPr>
          <p:nvPr/>
        </p:nvSpPr>
        <p:spPr>
          <a:xfrm>
            <a:off x="5429256" y="3214686"/>
            <a:ext cx="2857520" cy="714380"/>
          </a:xfrm>
          <a:prstGeom prst="roundRect">
            <a:avLst/>
          </a:prstGeom>
          <a:blipFill>
            <a:blip r:embed="rId9" cstate="email"/>
            <a:stretch>
              <a:fillRect/>
            </a:stretch>
          </a:blip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lIns="118872" tIns="0">
            <a:norm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marR="36576" algn="ctr" fontAlgn="auto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r>
              <a:rPr lang="ru-RU" b="1" spc="150" dirty="0">
                <a:ln w="11430"/>
                <a:solidFill>
                  <a:srgbClr val="FFFF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ookman Old Style" pitchFamily="18" charset="0"/>
              </a:rPr>
              <a:t> </a:t>
            </a:r>
          </a:p>
          <a:p>
            <a:pPr marR="36576" algn="ctr" fontAlgn="auto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r>
              <a:rPr lang="ru-RU" sz="2000" b="1" spc="150" dirty="0">
                <a:ln w="11430"/>
                <a:solidFill>
                  <a:srgbClr val="FFFF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ookman Old Style" pitchFamily="18" charset="0"/>
              </a:rPr>
              <a:t>«ПИСЬМО»</a:t>
            </a:r>
          </a:p>
        </p:txBody>
      </p:sp>
      <p:sp>
        <p:nvSpPr>
          <p:cNvPr id="4" name="Текст 5">
            <a:hlinkClick r:id="" action="ppaction://noaction" highlightClick="1">
              <a:snd r:embed="rId2" name="applause.wav"/>
            </a:hlinkClick>
          </p:cNvPr>
          <p:cNvSpPr txBox="1">
            <a:spLocks/>
          </p:cNvSpPr>
          <p:nvPr/>
        </p:nvSpPr>
        <p:spPr>
          <a:xfrm>
            <a:off x="5429256" y="2285992"/>
            <a:ext cx="2857520" cy="714380"/>
          </a:xfrm>
          <a:prstGeom prst="roundRect">
            <a:avLst/>
          </a:prstGeom>
          <a:blipFill>
            <a:blip r:embed="rId9" cstate="email"/>
            <a:stretch>
              <a:fillRect/>
            </a:stretch>
          </a:blip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lIns="118872" tIns="0">
            <a:normAutofit fontScale="77500" lnSpcReduction="20000"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marR="36576" fontAlgn="auto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endParaRPr lang="ru-RU" b="1" spc="150" dirty="0">
              <a:ln w="11430"/>
              <a:solidFill>
                <a:srgbClr val="FFFF00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Bookman Old Style" pitchFamily="18" charset="0"/>
            </a:endParaRPr>
          </a:p>
          <a:p>
            <a:pPr marR="36576" fontAlgn="auto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r>
              <a:rPr lang="ru-RU" sz="2200" b="1" spc="150" dirty="0">
                <a:ln w="11430"/>
                <a:solidFill>
                  <a:srgbClr val="FFFF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ookman Old Style" pitchFamily="18" charset="0"/>
              </a:rPr>
              <a:t>«ПОЗДРАВИШКА»</a:t>
            </a:r>
          </a:p>
        </p:txBody>
      </p:sp>
      <p:sp>
        <p:nvSpPr>
          <p:cNvPr id="5" name="Текст 5">
            <a:hlinkClick r:id="" action="ppaction://noaction">
              <a:snd r:embed="rId3" name="ERROR_A.WAV"/>
            </a:hlinkClick>
          </p:cNvPr>
          <p:cNvSpPr txBox="1">
            <a:spLocks/>
          </p:cNvSpPr>
          <p:nvPr/>
        </p:nvSpPr>
        <p:spPr>
          <a:xfrm>
            <a:off x="5429256" y="1357298"/>
            <a:ext cx="2857520" cy="714380"/>
          </a:xfrm>
          <a:prstGeom prst="roundRect">
            <a:avLst/>
          </a:prstGeom>
          <a:blipFill>
            <a:blip r:embed="rId9" cstate="email"/>
            <a:stretch>
              <a:fillRect/>
            </a:stretch>
          </a:blip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lIns="118872" tIns="0">
            <a:norm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marR="36576" fontAlgn="auto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endParaRPr lang="ru-RU" b="1" spc="150" dirty="0">
              <a:ln w="11430"/>
              <a:solidFill>
                <a:srgbClr val="FFFF00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Bookman Old Style" pitchFamily="18" charset="0"/>
            </a:endParaRPr>
          </a:p>
          <a:p>
            <a:pPr marR="36576" algn="ctr" fontAlgn="auto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r>
              <a:rPr lang="ru-RU" sz="2000" b="1" spc="150" dirty="0">
                <a:ln w="11430"/>
                <a:solidFill>
                  <a:srgbClr val="FFFF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ookman Old Style" pitchFamily="18" charset="0"/>
              </a:rPr>
              <a:t>«КАРТОЧКА»</a:t>
            </a:r>
          </a:p>
          <a:p>
            <a:pPr marR="36576" fontAlgn="auto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endParaRPr lang="ru-RU" b="1" spc="150" dirty="0">
              <a:ln w="11430"/>
              <a:solidFill>
                <a:srgbClr val="FFFF00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Bookman Old Style" pitchFamily="18" charset="0"/>
            </a:endParaRPr>
          </a:p>
        </p:txBody>
      </p:sp>
      <p:sp>
        <p:nvSpPr>
          <p:cNvPr id="9" name="Текст 9"/>
          <p:cNvSpPr txBox="1">
            <a:spLocks/>
          </p:cNvSpPr>
          <p:nvPr/>
        </p:nvSpPr>
        <p:spPr>
          <a:xfrm>
            <a:off x="1907704" y="5301208"/>
            <a:ext cx="3151252" cy="420624"/>
          </a:xfrm>
          <a:prstGeom prst="rect">
            <a:avLst/>
          </a:prstGeom>
        </p:spPr>
        <p:txBody>
          <a:bodyPr lIns="118872" tIns="0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marR="36576" fontAlgn="auto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r>
              <a:rPr lang="ru-RU" sz="3200" b="1" spc="50" dirty="0" smtClean="0">
                <a:ln w="11430"/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</a:rPr>
              <a:t>УВЫ! ХА-ХА-ХА!</a:t>
            </a:r>
            <a:endParaRPr lang="ru-RU" sz="3200" b="1" spc="50" dirty="0">
              <a:ln w="11430"/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n-lt"/>
            </a:endParaRPr>
          </a:p>
        </p:txBody>
      </p:sp>
      <p:sp>
        <p:nvSpPr>
          <p:cNvPr id="10" name="Текст 9"/>
          <p:cNvSpPr txBox="1">
            <a:spLocks/>
          </p:cNvSpPr>
          <p:nvPr/>
        </p:nvSpPr>
        <p:spPr>
          <a:xfrm>
            <a:off x="1907704" y="5301208"/>
            <a:ext cx="3151252" cy="420624"/>
          </a:xfrm>
          <a:prstGeom prst="rect">
            <a:avLst/>
          </a:prstGeom>
        </p:spPr>
        <p:txBody>
          <a:bodyPr lIns="118872" tIns="0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marR="36576" fontAlgn="auto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r>
              <a:rPr lang="ru-RU" sz="3200" b="1" spc="50" dirty="0" smtClean="0">
                <a:ln w="11430"/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</a:rPr>
              <a:t>УВЫ! ХА-ХА-ХА!</a:t>
            </a:r>
            <a:endParaRPr lang="ru-RU" sz="3200" b="1" spc="50" dirty="0">
              <a:ln w="11430"/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n-lt"/>
            </a:endParaRPr>
          </a:p>
        </p:txBody>
      </p:sp>
      <p:sp>
        <p:nvSpPr>
          <p:cNvPr id="11" name="Текст 9"/>
          <p:cNvSpPr txBox="1">
            <a:spLocks/>
          </p:cNvSpPr>
          <p:nvPr/>
        </p:nvSpPr>
        <p:spPr>
          <a:xfrm>
            <a:off x="1907704" y="5301208"/>
            <a:ext cx="3151252" cy="420624"/>
          </a:xfrm>
          <a:prstGeom prst="rect">
            <a:avLst/>
          </a:prstGeom>
        </p:spPr>
        <p:txBody>
          <a:bodyPr lIns="118872" tIns="0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marR="36576" fontAlgn="auto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r>
              <a:rPr lang="ru-RU" sz="3200" b="1" spc="50" dirty="0" smtClean="0">
                <a:ln w="11430"/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</a:rPr>
              <a:t>УВЫ! ХА-ХА-ХА!</a:t>
            </a:r>
            <a:endParaRPr lang="ru-RU" sz="3200" b="1" spc="50" dirty="0">
              <a:ln w="11430"/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n-lt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0" y="188640"/>
            <a:ext cx="579613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3333FF"/>
                </a:solidFill>
                <a:latin typeface="Bookman Old Style" pitchFamily="18" charset="0"/>
              </a:rPr>
              <a:t>СТАРИННОЕ НАЗВАНИЕ РОЖДЕСТВЕНСКОЙ ОТКРЫТКИ?</a:t>
            </a:r>
            <a:endParaRPr lang="ru-RU" sz="2400" dirty="0">
              <a:solidFill>
                <a:srgbClr val="3333FF"/>
              </a:solidFill>
              <a:latin typeface="Bookman Old Style" pitchFamily="18" charset="0"/>
            </a:endParaRPr>
          </a:p>
        </p:txBody>
      </p:sp>
      <p:pic>
        <p:nvPicPr>
          <p:cNvPr id="20" name="Рисунок 19" descr="063.gif"/>
          <p:cNvPicPr>
            <a:picLocks noChangeAspect="1"/>
          </p:cNvPicPr>
          <p:nvPr/>
        </p:nvPicPr>
        <p:blipFill>
          <a:blip r:embed="rId10" cstate="email"/>
          <a:stretch>
            <a:fillRect/>
          </a:stretch>
        </p:blipFill>
        <p:spPr>
          <a:xfrm>
            <a:off x="5724128" y="116632"/>
            <a:ext cx="3213720" cy="824950"/>
          </a:xfrm>
          <a:prstGeom prst="rect">
            <a:avLst/>
          </a:prstGeom>
        </p:spPr>
      </p:pic>
      <p:pic>
        <p:nvPicPr>
          <p:cNvPr id="23" name="Рисунок 22" descr="kerst.png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11" cstate="email"/>
          <a:stretch>
            <a:fillRect/>
          </a:stretch>
        </p:blipFill>
        <p:spPr>
          <a:xfrm>
            <a:off x="8595742" y="6165304"/>
            <a:ext cx="548258" cy="548258"/>
          </a:xfrm>
          <a:prstGeom prst="rect">
            <a:avLst/>
          </a:prstGeom>
        </p:spPr>
      </p:pic>
      <p:sp>
        <p:nvSpPr>
          <p:cNvPr id="24" name="Прямоугольник 23"/>
          <p:cNvSpPr/>
          <p:nvPr/>
        </p:nvSpPr>
        <p:spPr>
          <a:xfrm>
            <a:off x="1907704" y="5877272"/>
            <a:ext cx="5214974" cy="646331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6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</a:rPr>
              <a:t>МОЛОДЕЦ !</a:t>
            </a: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500"/>
                            </p:stCondLst>
                            <p:childTnLst>
                              <p:par>
                                <p:cTn id="28" presetID="10" presetClass="exit" presetSubtype="0" fill="hold" grpId="1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ERROR_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"/>
                            </p:stCondLst>
                            <p:childTnLst>
                              <p:par>
                                <p:cTn id="39" presetID="10" presetClass="exit" presetSubtype="0" fill="hold" grpId="1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2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ERROR_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00"/>
                            </p:stCondLst>
                            <p:childTnLst>
                              <p:par>
                                <p:cTn id="50" presetID="10" presetClass="exit" presetSubtype="0" fill="hold" grpId="1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2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53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4" fill="hold">
                      <p:stCondLst>
                        <p:cond delay="0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ERROR_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00"/>
                            </p:stCondLst>
                            <p:childTnLst>
                              <p:par>
                                <p:cTn id="61" presetID="10" presetClass="exit" presetSubtype="0" fill="hold" grpId="1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2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9" grpId="0" build="p"/>
      <p:bldP spid="9" grpId="1" build="allAtOnce"/>
      <p:bldP spid="10" grpId="0" build="p"/>
      <p:bldP spid="10" grpId="1" build="allAtOnce"/>
      <p:bldP spid="11" grpId="0" build="p"/>
      <p:bldP spid="11" grpId="1" build="allAtOnce"/>
      <p:bldP spid="24" grpId="0"/>
      <p:bldP spid="24" grpId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рямоугольник 12"/>
          <p:cNvSpPr/>
          <p:nvPr/>
        </p:nvSpPr>
        <p:spPr>
          <a:xfrm>
            <a:off x="395536" y="188640"/>
            <a:ext cx="4572000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ru-RU" sz="2400" b="1" dirty="0" smtClean="0">
                <a:solidFill>
                  <a:srgbClr val="3333FF"/>
                </a:solidFill>
                <a:latin typeface="Bookman Old Style" pitchFamily="18" charset="0"/>
              </a:rPr>
              <a:t>ЗНАЧНИЕ СТАРИННОГО СЛОВА  «КОЛЯДА»?</a:t>
            </a:r>
            <a:endParaRPr lang="ru-RU" sz="2400" b="1" dirty="0">
              <a:solidFill>
                <a:srgbClr val="3333FF"/>
              </a:solidFill>
              <a:latin typeface="Bookman Old Style" pitchFamily="18" charset="0"/>
            </a:endParaRPr>
          </a:p>
        </p:txBody>
      </p:sp>
      <p:pic>
        <p:nvPicPr>
          <p:cNvPr id="22" name="Рисунок 21" descr="noel_mini_015.png"/>
          <p:cNvPicPr>
            <a:picLocks noChangeAspect="1"/>
          </p:cNvPicPr>
          <p:nvPr/>
        </p:nvPicPr>
        <p:blipFill>
          <a:blip r:embed="rId4" cstate="email"/>
          <a:stretch>
            <a:fillRect/>
          </a:stretch>
        </p:blipFill>
        <p:spPr>
          <a:xfrm>
            <a:off x="1187624" y="1196752"/>
            <a:ext cx="2901702" cy="3987768"/>
          </a:xfrm>
          <a:prstGeom prst="rect">
            <a:avLst/>
          </a:prstGeom>
        </p:spPr>
      </p:pic>
      <p:pic>
        <p:nvPicPr>
          <p:cNvPr id="16" name="Рисунок 15" descr="e5f0a948d92b.png"/>
          <p:cNvPicPr>
            <a:picLocks noChangeAspect="1"/>
          </p:cNvPicPr>
          <p:nvPr/>
        </p:nvPicPr>
        <p:blipFill>
          <a:blip r:embed="rId5" cstate="email"/>
          <a:stretch>
            <a:fillRect/>
          </a:stretch>
        </p:blipFill>
        <p:spPr>
          <a:xfrm>
            <a:off x="4932040" y="548680"/>
            <a:ext cx="428625" cy="4921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7" name="Рисунок 16" descr="e5f0a948d92b.png"/>
          <p:cNvPicPr>
            <a:picLocks noChangeAspect="1"/>
          </p:cNvPicPr>
          <p:nvPr/>
        </p:nvPicPr>
        <p:blipFill>
          <a:blip r:embed="rId6" cstate="email"/>
          <a:stretch>
            <a:fillRect/>
          </a:stretch>
        </p:blipFill>
        <p:spPr>
          <a:xfrm>
            <a:off x="467544" y="2564904"/>
            <a:ext cx="357188" cy="4095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8" name="Рисунок 17" descr="e5f0a948d92b.png"/>
          <p:cNvPicPr>
            <a:picLocks noChangeAspect="1"/>
          </p:cNvPicPr>
          <p:nvPr/>
        </p:nvPicPr>
        <p:blipFill>
          <a:blip r:embed="rId7" cstate="email"/>
          <a:stretch>
            <a:fillRect/>
          </a:stretch>
        </p:blipFill>
        <p:spPr>
          <a:xfrm>
            <a:off x="755576" y="1340768"/>
            <a:ext cx="500063" cy="5746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9" name="Рисунок 18" descr="e5f0a948d92b.png"/>
          <p:cNvPicPr>
            <a:picLocks noChangeAspect="1"/>
          </p:cNvPicPr>
          <p:nvPr/>
        </p:nvPicPr>
        <p:blipFill>
          <a:blip r:embed="rId5" cstate="email"/>
          <a:stretch>
            <a:fillRect/>
          </a:stretch>
        </p:blipFill>
        <p:spPr>
          <a:xfrm>
            <a:off x="4572000" y="1556792"/>
            <a:ext cx="428625" cy="4921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0" name="Рисунок 19" descr="e5f0a948d92b.png"/>
          <p:cNvPicPr>
            <a:picLocks noChangeAspect="1"/>
          </p:cNvPicPr>
          <p:nvPr/>
        </p:nvPicPr>
        <p:blipFill>
          <a:blip r:embed="rId8" cstate="email"/>
          <a:stretch>
            <a:fillRect/>
          </a:stretch>
        </p:blipFill>
        <p:spPr>
          <a:xfrm>
            <a:off x="3707904" y="1556792"/>
            <a:ext cx="304800" cy="3492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" name="Текст 5">
            <a:hlinkClick r:id="" action="ppaction://noaction">
              <a:snd r:embed="rId3" name="ERROR_A.WAV"/>
            </a:hlinkClick>
          </p:cNvPr>
          <p:cNvSpPr txBox="1">
            <a:spLocks/>
          </p:cNvSpPr>
          <p:nvPr/>
        </p:nvSpPr>
        <p:spPr>
          <a:xfrm>
            <a:off x="5857884" y="2357430"/>
            <a:ext cx="2571768" cy="785818"/>
          </a:xfrm>
          <a:prstGeom prst="roundRect">
            <a:avLst/>
          </a:prstGeom>
          <a:blipFill>
            <a:blip r:embed="rId9" cstate="email"/>
            <a:stretch>
              <a:fillRect/>
            </a:stretch>
          </a:blip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lIns="118872" tIns="0">
            <a:norm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marR="36576" fontAlgn="auto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r>
              <a:rPr lang="ru-RU" b="1" spc="150" dirty="0">
                <a:ln w="11430"/>
                <a:solidFill>
                  <a:srgbClr val="FFFF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ookman Old Style" pitchFamily="18" charset="0"/>
              </a:rPr>
              <a:t> </a:t>
            </a:r>
          </a:p>
          <a:p>
            <a:pPr marR="36576" algn="ctr" fontAlgn="auto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r>
              <a:rPr lang="ru-RU" sz="2200" b="1" spc="150" dirty="0">
                <a:ln w="11430"/>
                <a:solidFill>
                  <a:srgbClr val="FFFF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ookman Old Style" pitchFamily="18" charset="0"/>
              </a:rPr>
              <a:t>ПРАЗДНИК</a:t>
            </a:r>
          </a:p>
          <a:p>
            <a:pPr marR="36576" fontAlgn="auto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endParaRPr lang="ru-RU" b="1" spc="150" dirty="0">
              <a:ln w="11430"/>
              <a:solidFill>
                <a:srgbClr val="FFFF00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Bookman Old Style" pitchFamily="18" charset="0"/>
            </a:endParaRPr>
          </a:p>
        </p:txBody>
      </p:sp>
      <p:sp>
        <p:nvSpPr>
          <p:cNvPr id="3" name="Текст 5">
            <a:hlinkClick r:id="" action="ppaction://noaction">
              <a:snd r:embed="rId3" name="ERROR_A.WAV"/>
            </a:hlinkClick>
          </p:cNvPr>
          <p:cNvSpPr txBox="1">
            <a:spLocks/>
          </p:cNvSpPr>
          <p:nvPr/>
        </p:nvSpPr>
        <p:spPr>
          <a:xfrm>
            <a:off x="5929322" y="3357562"/>
            <a:ext cx="2500330" cy="714380"/>
          </a:xfrm>
          <a:prstGeom prst="roundRect">
            <a:avLst/>
          </a:prstGeom>
          <a:blipFill>
            <a:blip r:embed="rId9" cstate="email"/>
            <a:stretch>
              <a:fillRect/>
            </a:stretch>
          </a:blip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lIns="118872" tIns="0">
            <a:normAutofit lnSpcReduction="10000"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marR="36576" fontAlgn="auto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r>
              <a:rPr lang="ru-RU" b="1" spc="150" dirty="0">
                <a:ln w="11430"/>
                <a:solidFill>
                  <a:srgbClr val="FFFF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ookman Old Style" pitchFamily="18" charset="0"/>
              </a:rPr>
              <a:t> </a:t>
            </a:r>
          </a:p>
          <a:p>
            <a:pPr marR="36576" algn="ctr" fontAlgn="auto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r>
              <a:rPr lang="ru-RU" sz="2200" b="1" spc="300" dirty="0">
                <a:ln w="11430"/>
                <a:solidFill>
                  <a:srgbClr val="FFFF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ookman Old Style" pitchFamily="18" charset="0"/>
              </a:rPr>
              <a:t>ЗИМА</a:t>
            </a:r>
          </a:p>
          <a:p>
            <a:pPr marR="36576" fontAlgn="auto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endParaRPr lang="ru-RU" b="1" spc="150" dirty="0">
              <a:ln w="11430"/>
              <a:solidFill>
                <a:srgbClr val="FFFF00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Bookman Old Style" pitchFamily="18" charset="0"/>
            </a:endParaRPr>
          </a:p>
        </p:txBody>
      </p:sp>
      <p:sp>
        <p:nvSpPr>
          <p:cNvPr id="4" name="Текст 5">
            <a:hlinkClick r:id="" action="ppaction://noaction" highlightClick="1">
              <a:snd r:embed="rId2" name="applause.wav"/>
            </a:hlinkClick>
          </p:cNvPr>
          <p:cNvSpPr txBox="1">
            <a:spLocks/>
          </p:cNvSpPr>
          <p:nvPr/>
        </p:nvSpPr>
        <p:spPr>
          <a:xfrm>
            <a:off x="5857884" y="1357298"/>
            <a:ext cx="2571768" cy="785818"/>
          </a:xfrm>
          <a:prstGeom prst="roundRect">
            <a:avLst/>
          </a:prstGeom>
          <a:blipFill>
            <a:blip r:embed="rId9" cstate="email"/>
            <a:stretch>
              <a:fillRect/>
            </a:stretch>
          </a:blip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lIns="118872" tIns="0">
            <a:norm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marR="36576" fontAlgn="auto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r>
              <a:rPr lang="ru-RU" b="1" spc="150" dirty="0">
                <a:ln w="11430"/>
                <a:solidFill>
                  <a:srgbClr val="FFFF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ookman Old Style" pitchFamily="18" charset="0"/>
              </a:rPr>
              <a:t> </a:t>
            </a:r>
          </a:p>
          <a:p>
            <a:pPr marR="36576" algn="ctr" fontAlgn="auto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r>
              <a:rPr lang="ru-RU" sz="2200" b="1" spc="150" dirty="0">
                <a:ln w="11430"/>
                <a:solidFill>
                  <a:srgbClr val="FFFF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ookman Old Style" pitchFamily="18" charset="0"/>
              </a:rPr>
              <a:t>КАЛЕНДАРЬ</a:t>
            </a:r>
          </a:p>
          <a:p>
            <a:pPr marR="36576" fontAlgn="auto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endParaRPr lang="ru-RU" b="1" spc="150" dirty="0">
              <a:ln w="11430"/>
              <a:solidFill>
                <a:srgbClr val="FFFF00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Bookman Old Style" pitchFamily="18" charset="0"/>
            </a:endParaRPr>
          </a:p>
        </p:txBody>
      </p:sp>
      <p:sp>
        <p:nvSpPr>
          <p:cNvPr id="5" name="Текст 5">
            <a:hlinkClick r:id="" action="ppaction://noaction">
              <a:snd r:embed="rId3" name="ERROR_A.WAV"/>
            </a:hlinkClick>
          </p:cNvPr>
          <p:cNvSpPr txBox="1">
            <a:spLocks/>
          </p:cNvSpPr>
          <p:nvPr/>
        </p:nvSpPr>
        <p:spPr>
          <a:xfrm>
            <a:off x="5929322" y="4214818"/>
            <a:ext cx="2500330" cy="785818"/>
          </a:xfrm>
          <a:prstGeom prst="roundRect">
            <a:avLst/>
          </a:prstGeom>
          <a:blipFill>
            <a:blip r:embed="rId9" cstate="email"/>
            <a:stretch>
              <a:fillRect/>
            </a:stretch>
          </a:blip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lIns="118872" tIns="0">
            <a:norm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marR="36576" fontAlgn="auto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endParaRPr lang="ru-RU" b="1" spc="150" dirty="0">
              <a:ln w="11430"/>
              <a:solidFill>
                <a:srgbClr val="FFFF00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Bookman Old Style" pitchFamily="18" charset="0"/>
            </a:endParaRPr>
          </a:p>
          <a:p>
            <a:pPr marR="36576" algn="ctr" fontAlgn="auto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r>
              <a:rPr lang="ru-RU" sz="2200" b="1" spc="150" dirty="0">
                <a:ln w="11430"/>
                <a:solidFill>
                  <a:srgbClr val="FFFF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ookman Old Style" pitchFamily="18" charset="0"/>
              </a:rPr>
              <a:t>ПОДАРОК</a:t>
            </a:r>
          </a:p>
          <a:p>
            <a:pPr marR="36576" fontAlgn="auto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endParaRPr lang="ru-RU" b="1" spc="150" dirty="0">
              <a:ln w="11430"/>
              <a:solidFill>
                <a:srgbClr val="FFFF00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Bookman Old Style" pitchFamily="18" charset="0"/>
            </a:endParaRPr>
          </a:p>
        </p:txBody>
      </p:sp>
      <p:sp>
        <p:nvSpPr>
          <p:cNvPr id="9" name="Текст 9"/>
          <p:cNvSpPr txBox="1">
            <a:spLocks/>
          </p:cNvSpPr>
          <p:nvPr/>
        </p:nvSpPr>
        <p:spPr>
          <a:xfrm>
            <a:off x="1907704" y="5301208"/>
            <a:ext cx="3151252" cy="420624"/>
          </a:xfrm>
          <a:prstGeom prst="rect">
            <a:avLst/>
          </a:prstGeom>
        </p:spPr>
        <p:txBody>
          <a:bodyPr lIns="118872" tIns="0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marR="36576" fontAlgn="auto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r>
              <a:rPr lang="ru-RU" sz="3200" b="1" spc="50" dirty="0" smtClean="0">
                <a:ln w="11430"/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</a:rPr>
              <a:t>УВЫ! ХА-ХА-ХА!</a:t>
            </a:r>
            <a:endParaRPr lang="ru-RU" sz="3200" b="1" spc="50" dirty="0">
              <a:ln w="11430"/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n-lt"/>
            </a:endParaRPr>
          </a:p>
        </p:txBody>
      </p:sp>
      <p:sp>
        <p:nvSpPr>
          <p:cNvPr id="10" name="Текст 9"/>
          <p:cNvSpPr txBox="1">
            <a:spLocks/>
          </p:cNvSpPr>
          <p:nvPr/>
        </p:nvSpPr>
        <p:spPr>
          <a:xfrm>
            <a:off x="1907704" y="5301208"/>
            <a:ext cx="3151252" cy="420624"/>
          </a:xfrm>
          <a:prstGeom prst="rect">
            <a:avLst/>
          </a:prstGeom>
        </p:spPr>
        <p:txBody>
          <a:bodyPr lIns="118872" tIns="0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marR="36576" fontAlgn="auto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r>
              <a:rPr lang="ru-RU" sz="3200" b="1" spc="50" dirty="0" smtClean="0">
                <a:ln w="11430"/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</a:rPr>
              <a:t>УВЫ! ХА-ХА-ХА!</a:t>
            </a:r>
            <a:endParaRPr lang="ru-RU" sz="3200" b="1" spc="50" dirty="0">
              <a:ln w="11430"/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n-lt"/>
            </a:endParaRPr>
          </a:p>
        </p:txBody>
      </p:sp>
      <p:sp>
        <p:nvSpPr>
          <p:cNvPr id="11" name="Текст 9"/>
          <p:cNvSpPr txBox="1">
            <a:spLocks/>
          </p:cNvSpPr>
          <p:nvPr/>
        </p:nvSpPr>
        <p:spPr>
          <a:xfrm>
            <a:off x="1907704" y="5301208"/>
            <a:ext cx="3151252" cy="420624"/>
          </a:xfrm>
          <a:prstGeom prst="rect">
            <a:avLst/>
          </a:prstGeom>
        </p:spPr>
        <p:txBody>
          <a:bodyPr lIns="118872" tIns="0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marR="36576" fontAlgn="auto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r>
              <a:rPr lang="ru-RU" sz="3200" b="1" spc="50" dirty="0" smtClean="0">
                <a:ln w="11430"/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</a:rPr>
              <a:t>УВЫ! ХА-ХА-ХА!</a:t>
            </a:r>
            <a:endParaRPr lang="ru-RU" sz="3200" b="1" spc="50" dirty="0">
              <a:ln w="11430"/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n-lt"/>
            </a:endParaRPr>
          </a:p>
        </p:txBody>
      </p:sp>
      <p:pic>
        <p:nvPicPr>
          <p:cNvPr id="21" name="Рисунок 20" descr="063.gif"/>
          <p:cNvPicPr>
            <a:picLocks noChangeAspect="1"/>
          </p:cNvPicPr>
          <p:nvPr/>
        </p:nvPicPr>
        <p:blipFill>
          <a:blip r:embed="rId10" cstate="email"/>
          <a:stretch>
            <a:fillRect/>
          </a:stretch>
        </p:blipFill>
        <p:spPr>
          <a:xfrm>
            <a:off x="5724128" y="116632"/>
            <a:ext cx="3213720" cy="824950"/>
          </a:xfrm>
          <a:prstGeom prst="rect">
            <a:avLst/>
          </a:prstGeom>
        </p:spPr>
      </p:pic>
      <p:pic>
        <p:nvPicPr>
          <p:cNvPr id="23" name="Рисунок 22" descr="kerst.png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11" cstate="email"/>
          <a:stretch>
            <a:fillRect/>
          </a:stretch>
        </p:blipFill>
        <p:spPr>
          <a:xfrm>
            <a:off x="8460432" y="6165304"/>
            <a:ext cx="548258" cy="548258"/>
          </a:xfrm>
          <a:prstGeom prst="rect">
            <a:avLst/>
          </a:prstGeom>
        </p:spPr>
      </p:pic>
      <p:sp>
        <p:nvSpPr>
          <p:cNvPr id="29" name="Прямоугольник 28"/>
          <p:cNvSpPr/>
          <p:nvPr/>
        </p:nvSpPr>
        <p:spPr>
          <a:xfrm>
            <a:off x="1907704" y="5877272"/>
            <a:ext cx="5214974" cy="646331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6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</a:rPr>
              <a:t>МОЛОДЕЦ !</a:t>
            </a: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500"/>
                            </p:stCondLst>
                            <p:childTnLst>
                              <p:par>
                                <p:cTn id="28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ERROR_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"/>
                            </p:stCondLst>
                            <p:childTnLst>
                              <p:par>
                                <p:cTn id="39" presetID="10" presetClass="exit" presetSubtype="0" fill="hold" grpId="1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2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ERROR_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00"/>
                            </p:stCondLst>
                            <p:childTnLst>
                              <p:par>
                                <p:cTn id="50" presetID="10" presetClass="exit" presetSubtype="0" fill="hold" grpId="1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2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53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4" fill="hold">
                      <p:stCondLst>
                        <p:cond delay="0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ERROR_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00"/>
                            </p:stCondLst>
                            <p:childTnLst>
                              <p:par>
                                <p:cTn id="61" presetID="10" presetClass="exit" presetSubtype="0" fill="hold" grpId="1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2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9" grpId="0" build="p"/>
      <p:bldP spid="9" grpId="1" build="allAtOnce"/>
      <p:bldP spid="10" grpId="0" build="p"/>
      <p:bldP spid="10" grpId="1" build="allAtOnce"/>
      <p:bldP spid="11" grpId="0" build="p"/>
      <p:bldP spid="11" grpId="1" build="allAtOnce"/>
      <p:bldP spid="29" grpId="0"/>
      <p:bldP spid="29" grpId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Рисунок 24" descr="0_3777e_7185bb00_L.png"/>
          <p:cNvPicPr>
            <a:picLocks noChangeAspect="1"/>
          </p:cNvPicPr>
          <p:nvPr/>
        </p:nvPicPr>
        <p:blipFill>
          <a:blip r:embed="rId4" cstate="email"/>
          <a:stretch>
            <a:fillRect/>
          </a:stretch>
        </p:blipFill>
        <p:spPr>
          <a:xfrm>
            <a:off x="899592" y="1268760"/>
            <a:ext cx="4542755" cy="3861342"/>
          </a:xfrm>
          <a:prstGeom prst="rect">
            <a:avLst/>
          </a:prstGeom>
        </p:spPr>
      </p:pic>
      <p:pic>
        <p:nvPicPr>
          <p:cNvPr id="15" name="Рисунок 14" descr="e5f0a948d92b.png"/>
          <p:cNvPicPr>
            <a:picLocks noChangeAspect="1"/>
          </p:cNvPicPr>
          <p:nvPr/>
        </p:nvPicPr>
        <p:blipFill>
          <a:blip r:embed="rId5" cstate="email"/>
          <a:stretch>
            <a:fillRect/>
          </a:stretch>
        </p:blipFill>
        <p:spPr>
          <a:xfrm>
            <a:off x="2411760" y="1340768"/>
            <a:ext cx="428625" cy="4921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6" name="Рисунок 15" descr="e5f0a948d92b.png"/>
          <p:cNvPicPr>
            <a:picLocks noChangeAspect="1"/>
          </p:cNvPicPr>
          <p:nvPr/>
        </p:nvPicPr>
        <p:blipFill>
          <a:blip r:embed="rId6" cstate="email"/>
          <a:stretch>
            <a:fillRect/>
          </a:stretch>
        </p:blipFill>
        <p:spPr>
          <a:xfrm>
            <a:off x="251520" y="2564904"/>
            <a:ext cx="357188" cy="4095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7" name="Рисунок 16" descr="e5f0a948d92b.png"/>
          <p:cNvPicPr>
            <a:picLocks noChangeAspect="1"/>
          </p:cNvPicPr>
          <p:nvPr/>
        </p:nvPicPr>
        <p:blipFill>
          <a:blip r:embed="rId7" cstate="email"/>
          <a:stretch>
            <a:fillRect/>
          </a:stretch>
        </p:blipFill>
        <p:spPr>
          <a:xfrm>
            <a:off x="827584" y="980728"/>
            <a:ext cx="500063" cy="5746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8" name="Рисунок 17" descr="e5f0a948d92b.png"/>
          <p:cNvPicPr>
            <a:picLocks noChangeAspect="1"/>
          </p:cNvPicPr>
          <p:nvPr/>
        </p:nvPicPr>
        <p:blipFill>
          <a:blip r:embed="rId5" cstate="email"/>
          <a:stretch>
            <a:fillRect/>
          </a:stretch>
        </p:blipFill>
        <p:spPr>
          <a:xfrm>
            <a:off x="4644008" y="1196752"/>
            <a:ext cx="428625" cy="4921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9" name="Рисунок 18" descr="e5f0a948d92b.png"/>
          <p:cNvPicPr>
            <a:picLocks noChangeAspect="1"/>
          </p:cNvPicPr>
          <p:nvPr/>
        </p:nvPicPr>
        <p:blipFill>
          <a:blip r:embed="rId8" cstate="email"/>
          <a:stretch>
            <a:fillRect/>
          </a:stretch>
        </p:blipFill>
        <p:spPr>
          <a:xfrm>
            <a:off x="3827959" y="1837978"/>
            <a:ext cx="304800" cy="3492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" name="Текст 5">
            <a:hlinkClick r:id="" action="ppaction://noaction">
              <a:snd r:embed="rId3" name="ERROR_A.WAV"/>
            </a:hlinkClick>
          </p:cNvPr>
          <p:cNvSpPr txBox="1">
            <a:spLocks/>
          </p:cNvSpPr>
          <p:nvPr/>
        </p:nvSpPr>
        <p:spPr>
          <a:xfrm>
            <a:off x="6000760" y="2143116"/>
            <a:ext cx="2357454" cy="857256"/>
          </a:xfrm>
          <a:prstGeom prst="roundRect">
            <a:avLst/>
          </a:prstGeom>
          <a:blipFill>
            <a:blip r:embed="rId9" cstate="email"/>
            <a:stretch>
              <a:fillRect/>
            </a:stretch>
          </a:blip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lIns="118872" tIns="0">
            <a:normAutofit fontScale="92500"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marR="36576" fontAlgn="auto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r>
              <a:rPr lang="ru-RU" b="1" spc="150" dirty="0">
                <a:ln w="11430"/>
                <a:solidFill>
                  <a:srgbClr val="FFFF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ookman Old Style" pitchFamily="18" charset="0"/>
              </a:rPr>
              <a:t> </a:t>
            </a:r>
          </a:p>
          <a:p>
            <a:pPr marR="36576" algn="ctr" fontAlgn="auto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r>
              <a:rPr lang="ru-RU" sz="2200" b="1" spc="150" dirty="0">
                <a:ln w="11430"/>
                <a:solidFill>
                  <a:srgbClr val="FFFF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ookman Old Style" pitchFamily="18" charset="0"/>
              </a:rPr>
              <a:t>РОЖДЕСТВО</a:t>
            </a:r>
          </a:p>
          <a:p>
            <a:pPr marR="36576" fontAlgn="auto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endParaRPr lang="ru-RU" b="1" spc="150" dirty="0">
              <a:ln w="11430"/>
              <a:solidFill>
                <a:srgbClr val="FFFF00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Bookman Old Style" pitchFamily="18" charset="0"/>
            </a:endParaRPr>
          </a:p>
        </p:txBody>
      </p:sp>
      <p:sp>
        <p:nvSpPr>
          <p:cNvPr id="3" name="Текст 5">
            <a:hlinkClick r:id="" action="ppaction://noaction">
              <a:snd r:embed="rId3" name="ERROR_A.WAV"/>
            </a:hlinkClick>
          </p:cNvPr>
          <p:cNvSpPr txBox="1">
            <a:spLocks/>
          </p:cNvSpPr>
          <p:nvPr/>
        </p:nvSpPr>
        <p:spPr>
          <a:xfrm>
            <a:off x="6000760" y="3214686"/>
            <a:ext cx="2357454" cy="857256"/>
          </a:xfrm>
          <a:prstGeom prst="roundRect">
            <a:avLst/>
          </a:prstGeom>
          <a:blipFill>
            <a:blip r:embed="rId9" cstate="email"/>
            <a:stretch>
              <a:fillRect/>
            </a:stretch>
          </a:blip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lIns="118872" tIns="0">
            <a:normAutofit/>
          </a:bodyPr>
          <a:lstStyle/>
          <a:p>
            <a:pPr marR="36576" fontAlgn="auto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r>
              <a:rPr lang="ru-RU" b="1" dirty="0">
                <a:solidFill>
                  <a:srgbClr val="FFFF00"/>
                </a:solidFill>
                <a:latin typeface="Bookman Old Style" pitchFamily="18" charset="0"/>
              </a:rPr>
              <a:t> </a:t>
            </a:r>
          </a:p>
          <a:p>
            <a:pPr marR="36576" algn="ctr" fontAlgn="auto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r>
              <a:rPr lang="ru-RU" sz="2200" b="1" dirty="0">
                <a:solidFill>
                  <a:srgbClr val="FFFF00"/>
                </a:solidFill>
                <a:latin typeface="Bookman Old Style" pitchFamily="18" charset="0"/>
              </a:rPr>
              <a:t>КОЛЯДКИ</a:t>
            </a:r>
          </a:p>
          <a:p>
            <a:pPr marR="36576" fontAlgn="auto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endParaRPr lang="ru-RU" b="1" dirty="0">
              <a:solidFill>
                <a:srgbClr val="FFFF00"/>
              </a:solidFill>
              <a:latin typeface="Bookman Old Style" pitchFamily="18" charset="0"/>
            </a:endParaRPr>
          </a:p>
        </p:txBody>
      </p:sp>
      <p:sp>
        <p:nvSpPr>
          <p:cNvPr id="4" name="Текст 5">
            <a:hlinkClick r:id="" action="ppaction://noaction" highlightClick="1">
              <a:snd r:embed="rId2" name="applause.wav"/>
            </a:hlinkClick>
          </p:cNvPr>
          <p:cNvSpPr txBox="1">
            <a:spLocks/>
          </p:cNvSpPr>
          <p:nvPr/>
        </p:nvSpPr>
        <p:spPr>
          <a:xfrm>
            <a:off x="6000760" y="4286256"/>
            <a:ext cx="2357454" cy="857256"/>
          </a:xfrm>
          <a:prstGeom prst="roundRect">
            <a:avLst/>
          </a:prstGeom>
          <a:blipFill>
            <a:blip r:embed="rId9" cstate="email"/>
            <a:stretch>
              <a:fillRect/>
            </a:stretch>
          </a:blip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lIns="118872" tIns="0">
            <a:norm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marR="36576" fontAlgn="auto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r>
              <a:rPr lang="ru-RU" b="1" spc="150" dirty="0">
                <a:ln w="11430"/>
                <a:solidFill>
                  <a:srgbClr val="FFFF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ookman Old Style" pitchFamily="18" charset="0"/>
              </a:rPr>
              <a:t> </a:t>
            </a:r>
          </a:p>
          <a:p>
            <a:pPr marR="36576" algn="ctr" fontAlgn="auto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r>
              <a:rPr lang="ru-RU" sz="2200" b="1" spc="300" dirty="0">
                <a:ln w="11430"/>
                <a:solidFill>
                  <a:srgbClr val="FFFF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ookman Old Style" pitchFamily="18" charset="0"/>
              </a:rPr>
              <a:t>ЛЕТО</a:t>
            </a:r>
          </a:p>
          <a:p>
            <a:pPr marR="36576" fontAlgn="auto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endParaRPr lang="ru-RU" b="1" spc="150" dirty="0">
              <a:ln w="11430"/>
              <a:solidFill>
                <a:srgbClr val="FFFF00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Bookman Old Style" pitchFamily="18" charset="0"/>
            </a:endParaRPr>
          </a:p>
        </p:txBody>
      </p:sp>
      <p:sp>
        <p:nvSpPr>
          <p:cNvPr id="5" name="Текст 5">
            <a:hlinkClick r:id="" action="ppaction://noaction">
              <a:snd r:embed="rId3" name="ERROR_A.WAV"/>
            </a:hlinkClick>
          </p:cNvPr>
          <p:cNvSpPr txBox="1">
            <a:spLocks/>
          </p:cNvSpPr>
          <p:nvPr/>
        </p:nvSpPr>
        <p:spPr>
          <a:xfrm>
            <a:off x="6000760" y="1142984"/>
            <a:ext cx="2357454" cy="857256"/>
          </a:xfrm>
          <a:prstGeom prst="roundRect">
            <a:avLst/>
          </a:prstGeom>
          <a:blipFill>
            <a:blip r:embed="rId9" cstate="email"/>
            <a:stretch>
              <a:fillRect/>
            </a:stretch>
          </a:blip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lIns="118872" tIns="0">
            <a:norm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marR="36576" algn="ctr" fontAlgn="auto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endParaRPr lang="ru-RU" b="1" spc="150" dirty="0">
              <a:ln w="11430"/>
              <a:solidFill>
                <a:srgbClr val="FFFF00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Bookman Old Style" pitchFamily="18" charset="0"/>
            </a:endParaRPr>
          </a:p>
          <a:p>
            <a:pPr marR="36576" algn="ctr" fontAlgn="auto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r>
              <a:rPr lang="ru-RU" sz="2200" b="1" spc="300" dirty="0">
                <a:ln w="11430"/>
                <a:solidFill>
                  <a:srgbClr val="FFFF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ookman Old Style" pitchFamily="18" charset="0"/>
              </a:rPr>
              <a:t>СВЯТКИ</a:t>
            </a:r>
          </a:p>
          <a:p>
            <a:pPr marR="36576" fontAlgn="auto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endParaRPr lang="ru-RU" b="1" spc="150" dirty="0">
              <a:ln w="11430"/>
              <a:solidFill>
                <a:srgbClr val="FFFF00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Bookman Old Style" pitchFamily="18" charset="0"/>
            </a:endParaRPr>
          </a:p>
        </p:txBody>
      </p:sp>
      <p:sp>
        <p:nvSpPr>
          <p:cNvPr id="9" name="Текст 9"/>
          <p:cNvSpPr txBox="1">
            <a:spLocks/>
          </p:cNvSpPr>
          <p:nvPr/>
        </p:nvSpPr>
        <p:spPr>
          <a:xfrm>
            <a:off x="1763688" y="5373216"/>
            <a:ext cx="3151252" cy="420624"/>
          </a:xfrm>
          <a:prstGeom prst="rect">
            <a:avLst/>
          </a:prstGeom>
        </p:spPr>
        <p:txBody>
          <a:bodyPr lIns="118872" tIns="0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marR="36576" fontAlgn="auto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r>
              <a:rPr lang="ru-RU" sz="3200" b="1" spc="50" dirty="0" smtClean="0">
                <a:ln w="11430"/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</a:rPr>
              <a:t>УВЫ! ХА-ХА-ХА!</a:t>
            </a:r>
            <a:endParaRPr lang="ru-RU" sz="3200" b="1" spc="50" dirty="0">
              <a:ln w="11430"/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n-lt"/>
            </a:endParaRPr>
          </a:p>
        </p:txBody>
      </p:sp>
      <p:sp>
        <p:nvSpPr>
          <p:cNvPr id="10" name="Текст 9"/>
          <p:cNvSpPr txBox="1">
            <a:spLocks/>
          </p:cNvSpPr>
          <p:nvPr/>
        </p:nvSpPr>
        <p:spPr>
          <a:xfrm>
            <a:off x="1763688" y="5373216"/>
            <a:ext cx="3151252" cy="420624"/>
          </a:xfrm>
          <a:prstGeom prst="rect">
            <a:avLst/>
          </a:prstGeom>
        </p:spPr>
        <p:txBody>
          <a:bodyPr lIns="118872" tIns="0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marR="36576" fontAlgn="auto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r>
              <a:rPr lang="ru-RU" sz="3200" b="1" spc="50" dirty="0" smtClean="0">
                <a:ln w="11430"/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</a:rPr>
              <a:t>УВЫ! ХА-ХА-ХА!</a:t>
            </a:r>
            <a:endParaRPr lang="ru-RU" sz="3200" b="1" spc="50" dirty="0">
              <a:ln w="11430"/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n-lt"/>
            </a:endParaRPr>
          </a:p>
        </p:txBody>
      </p:sp>
      <p:sp>
        <p:nvSpPr>
          <p:cNvPr id="11" name="Текст 9"/>
          <p:cNvSpPr txBox="1">
            <a:spLocks/>
          </p:cNvSpPr>
          <p:nvPr/>
        </p:nvSpPr>
        <p:spPr>
          <a:xfrm>
            <a:off x="1763688" y="5373216"/>
            <a:ext cx="3151252" cy="420624"/>
          </a:xfrm>
          <a:prstGeom prst="rect">
            <a:avLst/>
          </a:prstGeom>
        </p:spPr>
        <p:txBody>
          <a:bodyPr lIns="118872" tIns="0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marR="36576" fontAlgn="auto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r>
              <a:rPr lang="ru-RU" sz="3200" b="1" spc="50" dirty="0" smtClean="0">
                <a:ln w="11430"/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</a:rPr>
              <a:t>УВЫ! ХА-ХА-ХА!</a:t>
            </a:r>
            <a:endParaRPr lang="ru-RU" sz="3200" b="1" spc="50" dirty="0">
              <a:ln w="11430"/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n-lt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467544" y="332656"/>
            <a:ext cx="489654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3333FF"/>
                </a:solidFill>
                <a:latin typeface="Bookman Old Style" pitchFamily="18" charset="0"/>
              </a:rPr>
              <a:t>КАКОЕ СЛОВО «ЛИШНЕЕ»?</a:t>
            </a:r>
            <a:endParaRPr lang="ru-RU" sz="2400" dirty="0">
              <a:solidFill>
                <a:srgbClr val="3333FF"/>
              </a:solidFill>
              <a:latin typeface="Bookman Old Style" pitchFamily="18" charset="0"/>
            </a:endParaRPr>
          </a:p>
        </p:txBody>
      </p:sp>
      <p:pic>
        <p:nvPicPr>
          <p:cNvPr id="20" name="Рисунок 19" descr="063.gif"/>
          <p:cNvPicPr>
            <a:picLocks noChangeAspect="1"/>
          </p:cNvPicPr>
          <p:nvPr/>
        </p:nvPicPr>
        <p:blipFill>
          <a:blip r:embed="rId10" cstate="email"/>
          <a:stretch>
            <a:fillRect/>
          </a:stretch>
        </p:blipFill>
        <p:spPr>
          <a:xfrm>
            <a:off x="5724128" y="116632"/>
            <a:ext cx="3213720" cy="824950"/>
          </a:xfrm>
          <a:prstGeom prst="rect">
            <a:avLst/>
          </a:prstGeom>
        </p:spPr>
      </p:pic>
      <p:pic>
        <p:nvPicPr>
          <p:cNvPr id="26" name="Рисунок 25" descr="kerst.png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11" cstate="email"/>
          <a:stretch>
            <a:fillRect/>
          </a:stretch>
        </p:blipFill>
        <p:spPr>
          <a:xfrm>
            <a:off x="8460432" y="6165304"/>
            <a:ext cx="548258" cy="548258"/>
          </a:xfrm>
          <a:prstGeom prst="rect">
            <a:avLst/>
          </a:prstGeom>
        </p:spPr>
      </p:pic>
      <p:sp>
        <p:nvSpPr>
          <p:cNvPr id="27" name="Прямоугольник 26"/>
          <p:cNvSpPr/>
          <p:nvPr/>
        </p:nvSpPr>
        <p:spPr>
          <a:xfrm>
            <a:off x="1907704" y="5877272"/>
            <a:ext cx="5214974" cy="646331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6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</a:rPr>
              <a:t>МОЛОДЕЦ !</a:t>
            </a: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500"/>
                            </p:stCondLst>
                            <p:childTnLst>
                              <p:par>
                                <p:cTn id="28" presetID="10" presetClass="exit" presetSubtype="0" fill="hold" grpId="1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ERROR_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"/>
                            </p:stCondLst>
                            <p:childTnLst>
                              <p:par>
                                <p:cTn id="39" presetID="10" presetClass="exit" presetSubtype="0" fill="hold" grpId="1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2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ERROR_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00"/>
                            </p:stCondLst>
                            <p:childTnLst>
                              <p:par>
                                <p:cTn id="50" presetID="10" presetClass="exit" presetSubtype="0" fill="hold" grpId="1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2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53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4" fill="hold">
                      <p:stCondLst>
                        <p:cond delay="0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ERROR_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00"/>
                            </p:stCondLst>
                            <p:childTnLst>
                              <p:par>
                                <p:cTn id="61" presetID="10" presetClass="exit" presetSubtype="0" fill="hold" grpId="1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2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9" grpId="0" build="p"/>
      <p:bldP spid="9" grpId="1" build="allAtOnce"/>
      <p:bldP spid="10" grpId="0" build="p"/>
      <p:bldP spid="10" grpId="1" build="allAtOnce"/>
      <p:bldP spid="11" grpId="0" build="p"/>
      <p:bldP spid="11" grpId="1" build="allAtOnce"/>
      <p:bldP spid="27" grpId="0"/>
      <p:bldP spid="27" grpId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" name="Рисунок 30" descr="03d27e962ca6.gif"/>
          <p:cNvPicPr>
            <a:picLocks noChangeAspect="1"/>
          </p:cNvPicPr>
          <p:nvPr/>
        </p:nvPicPr>
        <p:blipFill>
          <a:blip r:embed="rId4" cstate="email"/>
          <a:stretch>
            <a:fillRect/>
          </a:stretch>
        </p:blipFill>
        <p:spPr>
          <a:xfrm>
            <a:off x="611560" y="1628800"/>
            <a:ext cx="4762500" cy="3743325"/>
          </a:xfrm>
          <a:prstGeom prst="rect">
            <a:avLst/>
          </a:prstGeom>
        </p:spPr>
      </p:pic>
      <p:pic>
        <p:nvPicPr>
          <p:cNvPr id="22" name="Рисунок 21" descr="e5f0a948d92b.png"/>
          <p:cNvPicPr>
            <a:picLocks noChangeAspect="1"/>
          </p:cNvPicPr>
          <p:nvPr/>
        </p:nvPicPr>
        <p:blipFill>
          <a:blip r:embed="rId5" cstate="email"/>
          <a:stretch>
            <a:fillRect/>
          </a:stretch>
        </p:blipFill>
        <p:spPr>
          <a:xfrm>
            <a:off x="2195736" y="1052736"/>
            <a:ext cx="428625" cy="4921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3" name="Рисунок 22" descr="e5f0a948d92b.png"/>
          <p:cNvPicPr>
            <a:picLocks noChangeAspect="1"/>
          </p:cNvPicPr>
          <p:nvPr/>
        </p:nvPicPr>
        <p:blipFill>
          <a:blip r:embed="rId6" cstate="email"/>
          <a:stretch>
            <a:fillRect/>
          </a:stretch>
        </p:blipFill>
        <p:spPr>
          <a:xfrm>
            <a:off x="683568" y="2564904"/>
            <a:ext cx="357188" cy="4095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4" name="Рисунок 23" descr="e5f0a948d92b.png"/>
          <p:cNvPicPr>
            <a:picLocks noChangeAspect="1"/>
          </p:cNvPicPr>
          <p:nvPr/>
        </p:nvPicPr>
        <p:blipFill>
          <a:blip r:embed="rId7" cstate="email"/>
          <a:stretch>
            <a:fillRect/>
          </a:stretch>
        </p:blipFill>
        <p:spPr>
          <a:xfrm>
            <a:off x="827584" y="980728"/>
            <a:ext cx="500063" cy="5746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5" name="Рисунок 24" descr="e5f0a948d92b.png"/>
          <p:cNvPicPr>
            <a:picLocks noChangeAspect="1"/>
          </p:cNvPicPr>
          <p:nvPr/>
        </p:nvPicPr>
        <p:blipFill>
          <a:blip r:embed="rId5" cstate="email"/>
          <a:stretch>
            <a:fillRect/>
          </a:stretch>
        </p:blipFill>
        <p:spPr>
          <a:xfrm>
            <a:off x="4644008" y="1196752"/>
            <a:ext cx="428625" cy="4921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6" name="Рисунок 25" descr="e5f0a948d92b.png"/>
          <p:cNvPicPr>
            <a:picLocks noChangeAspect="1"/>
          </p:cNvPicPr>
          <p:nvPr/>
        </p:nvPicPr>
        <p:blipFill>
          <a:blip r:embed="rId8" cstate="email"/>
          <a:stretch>
            <a:fillRect/>
          </a:stretch>
        </p:blipFill>
        <p:spPr>
          <a:xfrm>
            <a:off x="3827959" y="1837978"/>
            <a:ext cx="304800" cy="3492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" name="Текст 5">
            <a:hlinkClick r:id="" action="ppaction://noaction">
              <a:snd r:embed="rId3" name="ERROR_A.WAV"/>
            </a:hlinkClick>
          </p:cNvPr>
          <p:cNvSpPr txBox="1">
            <a:spLocks/>
          </p:cNvSpPr>
          <p:nvPr/>
        </p:nvSpPr>
        <p:spPr>
          <a:xfrm>
            <a:off x="5786446" y="2285992"/>
            <a:ext cx="2428892" cy="714380"/>
          </a:xfrm>
          <a:prstGeom prst="roundRect">
            <a:avLst/>
          </a:prstGeom>
          <a:blipFill>
            <a:blip r:embed="rId9" cstate="email"/>
            <a:stretch>
              <a:fillRect/>
            </a:stretch>
          </a:blip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lIns="118872" tIns="0">
            <a:normAutofit lnSpcReduction="10000"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marR="36576" fontAlgn="auto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r>
              <a:rPr lang="ru-RU" b="1" spc="150" dirty="0">
                <a:ln w="11430"/>
                <a:solidFill>
                  <a:srgbClr val="FFFF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ookman Old Style" pitchFamily="18" charset="0"/>
              </a:rPr>
              <a:t> </a:t>
            </a:r>
          </a:p>
          <a:p>
            <a:pPr marR="36576" algn="ctr" fontAlgn="auto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r>
              <a:rPr lang="ru-RU" sz="2200" b="1" spc="150" dirty="0">
                <a:ln w="11430"/>
                <a:solidFill>
                  <a:srgbClr val="FFFF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ookman Old Style" pitchFamily="18" charset="0"/>
              </a:rPr>
              <a:t>НАЗАРЕТ</a:t>
            </a:r>
          </a:p>
          <a:p>
            <a:pPr marR="36576" fontAlgn="auto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endParaRPr lang="ru-RU" b="1" spc="150" dirty="0">
              <a:ln w="11430"/>
              <a:solidFill>
                <a:srgbClr val="FFFF00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Bookman Old Style" pitchFamily="18" charset="0"/>
            </a:endParaRPr>
          </a:p>
        </p:txBody>
      </p:sp>
      <p:sp>
        <p:nvSpPr>
          <p:cNvPr id="3" name="Текст 5">
            <a:hlinkClick r:id="" action="ppaction://noaction">
              <a:snd r:embed="rId3" name="ERROR_A.WAV"/>
            </a:hlinkClick>
          </p:cNvPr>
          <p:cNvSpPr txBox="1">
            <a:spLocks/>
          </p:cNvSpPr>
          <p:nvPr/>
        </p:nvSpPr>
        <p:spPr>
          <a:xfrm>
            <a:off x="5786446" y="4286256"/>
            <a:ext cx="2428892" cy="714380"/>
          </a:xfrm>
          <a:prstGeom prst="roundRect">
            <a:avLst/>
          </a:prstGeom>
          <a:blipFill>
            <a:blip r:embed="rId9" cstate="email"/>
            <a:stretch>
              <a:fillRect/>
            </a:stretch>
          </a:blip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lIns="118872" tIns="0">
            <a:normAutofit fontScale="92500"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marR="36576" fontAlgn="auto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r>
              <a:rPr lang="ru-RU" b="1" spc="150" dirty="0">
                <a:ln w="11430"/>
                <a:solidFill>
                  <a:srgbClr val="FFFF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ookman Old Style" pitchFamily="18" charset="0"/>
              </a:rPr>
              <a:t> </a:t>
            </a:r>
          </a:p>
          <a:p>
            <a:pPr marR="36576" algn="ctr" fontAlgn="auto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r>
              <a:rPr lang="ru-RU" sz="2200" b="1" spc="300" dirty="0">
                <a:ln w="11430"/>
                <a:solidFill>
                  <a:srgbClr val="FFFF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ookman Old Style" pitchFamily="18" charset="0"/>
              </a:rPr>
              <a:t>КАПЕРНАУМ</a:t>
            </a:r>
          </a:p>
          <a:p>
            <a:pPr marR="36576" fontAlgn="auto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endParaRPr lang="ru-RU" b="1" spc="150" dirty="0">
              <a:ln w="11430"/>
              <a:solidFill>
                <a:srgbClr val="FFFF00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Bookman Old Style" pitchFamily="18" charset="0"/>
            </a:endParaRPr>
          </a:p>
        </p:txBody>
      </p:sp>
      <p:sp>
        <p:nvSpPr>
          <p:cNvPr id="4" name="Текст 5">
            <a:hlinkClick r:id="" action="ppaction://noaction" highlightClick="1">
              <a:snd r:embed="rId2" name="applause.wav"/>
            </a:hlinkClick>
          </p:cNvPr>
          <p:cNvSpPr txBox="1">
            <a:spLocks/>
          </p:cNvSpPr>
          <p:nvPr/>
        </p:nvSpPr>
        <p:spPr>
          <a:xfrm>
            <a:off x="5786446" y="3214686"/>
            <a:ext cx="2428892" cy="714380"/>
          </a:xfrm>
          <a:prstGeom prst="roundRect">
            <a:avLst/>
          </a:prstGeom>
          <a:blipFill>
            <a:blip r:embed="rId9" cstate="email"/>
            <a:stretch>
              <a:fillRect/>
            </a:stretch>
          </a:blip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lIns="118872" tIns="0">
            <a:normAutofit lnSpcReduction="10000"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marR="36576" fontAlgn="auto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r>
              <a:rPr lang="ru-RU" b="1" spc="150" dirty="0">
                <a:ln w="11430"/>
                <a:solidFill>
                  <a:srgbClr val="FFFF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ookman Old Style" pitchFamily="18" charset="0"/>
              </a:rPr>
              <a:t> </a:t>
            </a:r>
          </a:p>
          <a:p>
            <a:pPr marR="36576" algn="ctr" fontAlgn="auto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r>
              <a:rPr lang="ru-RU" sz="2200" b="1" spc="150" dirty="0">
                <a:ln w="11430"/>
                <a:solidFill>
                  <a:srgbClr val="FFFF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ookman Old Style" pitchFamily="18" charset="0"/>
              </a:rPr>
              <a:t>ВИФЛИЕМ</a:t>
            </a:r>
          </a:p>
          <a:p>
            <a:pPr marR="36576" fontAlgn="auto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endParaRPr lang="ru-RU" b="1" spc="150" dirty="0">
              <a:ln w="11430"/>
              <a:solidFill>
                <a:srgbClr val="FFFF00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Bookman Old Style" pitchFamily="18" charset="0"/>
            </a:endParaRPr>
          </a:p>
        </p:txBody>
      </p:sp>
      <p:sp>
        <p:nvSpPr>
          <p:cNvPr id="5" name="Текст 5">
            <a:hlinkClick r:id="" action="ppaction://noaction">
              <a:snd r:embed="rId3" name="ERROR_A.WAV"/>
            </a:hlinkClick>
          </p:cNvPr>
          <p:cNvSpPr txBox="1">
            <a:spLocks/>
          </p:cNvSpPr>
          <p:nvPr/>
        </p:nvSpPr>
        <p:spPr>
          <a:xfrm>
            <a:off x="5786446" y="1285860"/>
            <a:ext cx="2428892" cy="714380"/>
          </a:xfrm>
          <a:prstGeom prst="roundRect">
            <a:avLst/>
          </a:prstGeom>
          <a:blipFill>
            <a:blip r:embed="rId9" cstate="email"/>
            <a:stretch>
              <a:fillRect/>
            </a:stretch>
          </a:blip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lIns="118872" tIns="0">
            <a:normAutofit fontScale="92500"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marR="36576" algn="ctr" fontAlgn="auto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endParaRPr lang="ru-RU" b="1" spc="150" dirty="0">
              <a:ln w="11430"/>
              <a:solidFill>
                <a:srgbClr val="FFFF00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Bookman Old Style" pitchFamily="18" charset="0"/>
            </a:endParaRPr>
          </a:p>
          <a:p>
            <a:pPr marR="36576" algn="ctr" fontAlgn="auto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r>
              <a:rPr lang="ru-RU" sz="2200" b="1" spc="300" dirty="0">
                <a:ln w="11430"/>
                <a:solidFill>
                  <a:srgbClr val="FFFF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ookman Old Style" pitchFamily="18" charset="0"/>
              </a:rPr>
              <a:t>ИЕРУСАЛИМ</a:t>
            </a:r>
          </a:p>
          <a:p>
            <a:pPr marR="36576" fontAlgn="auto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endParaRPr lang="ru-RU" b="1" spc="150" dirty="0">
              <a:ln w="11430"/>
              <a:solidFill>
                <a:srgbClr val="FFFF00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Bookman Old Style" pitchFamily="18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1907704" y="5877272"/>
            <a:ext cx="5214974" cy="646331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6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</a:rPr>
              <a:t>МОЛОДЕЦ !</a:t>
            </a:r>
          </a:p>
        </p:txBody>
      </p:sp>
      <p:sp>
        <p:nvSpPr>
          <p:cNvPr id="17" name="Текст 9"/>
          <p:cNvSpPr txBox="1">
            <a:spLocks/>
          </p:cNvSpPr>
          <p:nvPr/>
        </p:nvSpPr>
        <p:spPr>
          <a:xfrm>
            <a:off x="1979712" y="5445224"/>
            <a:ext cx="3151252" cy="420624"/>
          </a:xfrm>
          <a:prstGeom prst="rect">
            <a:avLst/>
          </a:prstGeom>
        </p:spPr>
        <p:txBody>
          <a:bodyPr lIns="118872" tIns="0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marR="36576" fontAlgn="auto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r>
              <a:rPr lang="ru-RU" sz="3200" b="1" spc="50" dirty="0" smtClean="0">
                <a:ln w="11430"/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</a:rPr>
              <a:t>УВЫ! ХА-ХА-ХА!</a:t>
            </a:r>
            <a:endParaRPr lang="ru-RU" sz="3200" b="1" spc="50" dirty="0">
              <a:ln w="11430"/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n-lt"/>
            </a:endParaRPr>
          </a:p>
        </p:txBody>
      </p:sp>
      <p:sp>
        <p:nvSpPr>
          <p:cNvPr id="18" name="Текст 9"/>
          <p:cNvSpPr txBox="1">
            <a:spLocks/>
          </p:cNvSpPr>
          <p:nvPr/>
        </p:nvSpPr>
        <p:spPr>
          <a:xfrm>
            <a:off x="1979712" y="5445224"/>
            <a:ext cx="3151252" cy="420624"/>
          </a:xfrm>
          <a:prstGeom prst="rect">
            <a:avLst/>
          </a:prstGeom>
        </p:spPr>
        <p:txBody>
          <a:bodyPr lIns="118872" tIns="0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marR="36576" fontAlgn="auto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r>
              <a:rPr lang="ru-RU" sz="3200" b="1" spc="50" dirty="0" smtClean="0">
                <a:ln w="11430"/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</a:rPr>
              <a:t>УВЫ! ХА-ХА-ХА!</a:t>
            </a:r>
            <a:endParaRPr lang="ru-RU" sz="3200" b="1" spc="50" dirty="0">
              <a:ln w="11430"/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n-lt"/>
            </a:endParaRPr>
          </a:p>
        </p:txBody>
      </p:sp>
      <p:sp>
        <p:nvSpPr>
          <p:cNvPr id="19" name="Текст 9"/>
          <p:cNvSpPr txBox="1">
            <a:spLocks/>
          </p:cNvSpPr>
          <p:nvPr/>
        </p:nvSpPr>
        <p:spPr>
          <a:xfrm>
            <a:off x="1979712" y="5445224"/>
            <a:ext cx="3151252" cy="420624"/>
          </a:xfrm>
          <a:prstGeom prst="rect">
            <a:avLst/>
          </a:prstGeom>
        </p:spPr>
        <p:txBody>
          <a:bodyPr lIns="118872" tIns="0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marR="36576" fontAlgn="auto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r>
              <a:rPr lang="ru-RU" sz="3200" b="1" spc="50" dirty="0" smtClean="0">
                <a:ln w="11430"/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</a:rPr>
              <a:t>УВЫ! ХА-ХА-ХА!</a:t>
            </a:r>
            <a:endParaRPr lang="ru-RU" sz="3200" b="1" spc="50" dirty="0">
              <a:ln w="11430"/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n-lt"/>
            </a:endParaRPr>
          </a:p>
        </p:txBody>
      </p:sp>
      <p:sp>
        <p:nvSpPr>
          <p:cNvPr id="27" name="Прямоугольник 26"/>
          <p:cNvSpPr/>
          <p:nvPr/>
        </p:nvSpPr>
        <p:spPr>
          <a:xfrm>
            <a:off x="827584" y="116632"/>
            <a:ext cx="4100803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3333FF"/>
                </a:solidFill>
                <a:latin typeface="Bookman Old Style" pitchFamily="18" charset="0"/>
              </a:rPr>
              <a:t>ГОРОД, ГДЕ РОДИЛСЯ </a:t>
            </a:r>
          </a:p>
          <a:p>
            <a:pPr algn="ctr"/>
            <a:r>
              <a:rPr lang="ru-RU" sz="2400" b="1" dirty="0" smtClean="0">
                <a:solidFill>
                  <a:srgbClr val="3333FF"/>
                </a:solidFill>
                <a:latin typeface="Bookman Old Style" pitchFamily="18" charset="0"/>
              </a:rPr>
              <a:t>ИИСУС ХРИСТОС?</a:t>
            </a:r>
            <a:endParaRPr lang="ru-RU" sz="2400" dirty="0">
              <a:solidFill>
                <a:srgbClr val="3333FF"/>
              </a:solidFill>
              <a:latin typeface="Bookman Old Style" pitchFamily="18" charset="0"/>
            </a:endParaRPr>
          </a:p>
        </p:txBody>
      </p:sp>
      <p:pic>
        <p:nvPicPr>
          <p:cNvPr id="28" name="Рисунок 27" descr="063.gif"/>
          <p:cNvPicPr>
            <a:picLocks noChangeAspect="1"/>
          </p:cNvPicPr>
          <p:nvPr/>
        </p:nvPicPr>
        <p:blipFill>
          <a:blip r:embed="rId10" cstate="email"/>
          <a:stretch>
            <a:fillRect/>
          </a:stretch>
        </p:blipFill>
        <p:spPr>
          <a:xfrm>
            <a:off x="5724128" y="116632"/>
            <a:ext cx="3213720" cy="824950"/>
          </a:xfrm>
          <a:prstGeom prst="rect">
            <a:avLst/>
          </a:prstGeom>
        </p:spPr>
      </p:pic>
      <p:pic>
        <p:nvPicPr>
          <p:cNvPr id="33" name="Рисунок 32" descr="kerst.png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11" cstate="email"/>
          <a:stretch>
            <a:fillRect/>
          </a:stretch>
        </p:blipFill>
        <p:spPr>
          <a:xfrm>
            <a:off x="8460432" y="6165304"/>
            <a:ext cx="548258" cy="548258"/>
          </a:xfrm>
          <a:prstGeom prst="rect">
            <a:avLst/>
          </a:prstGeom>
        </p:spPr>
      </p:pic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500"/>
                            </p:stCondLst>
                            <p:childTnLst>
                              <p:par>
                                <p:cTn id="28" presetID="10" presetClass="exit" presetSubtype="0" fill="hold" grpId="1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ERROR_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"/>
                            </p:stCondLst>
                            <p:childTnLst>
                              <p:par>
                                <p:cTn id="39" presetID="10" presetClass="exit" presetSubtype="0" fill="hold" grpId="1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20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ERROR_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00"/>
                            </p:stCondLst>
                            <p:childTnLst>
                              <p:par>
                                <p:cTn id="50" presetID="10" presetClass="exit" presetSubtype="0" fill="hold" grpId="1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20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53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4" fill="hold">
                      <p:stCondLst>
                        <p:cond delay="0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ERROR_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00"/>
                            </p:stCondLst>
                            <p:childTnLst>
                              <p:par>
                                <p:cTn id="61" presetID="10" presetClass="exit" presetSubtype="0" fill="hold" grpId="1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20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16" grpId="0"/>
      <p:bldP spid="16" grpId="1"/>
      <p:bldP spid="17" grpId="0" build="p"/>
      <p:bldP spid="17" grpId="1" build="allAtOnce"/>
      <p:bldP spid="18" grpId="0" build="p"/>
      <p:bldP spid="18" grpId="1" build="allAtOnce"/>
      <p:bldP spid="19" grpId="0" build="p"/>
      <p:bldP spid="19" grpId="1" build="allAtOnce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Рисунок 14" descr="0_81eae_3f8ba8cc_L.jpg"/>
          <p:cNvPicPr>
            <a:picLocks noChangeAspect="1"/>
          </p:cNvPicPr>
          <p:nvPr/>
        </p:nvPicPr>
        <p:blipFill>
          <a:blip r:embed="rId6" cstate="email"/>
          <a:stretch>
            <a:fillRect/>
          </a:stretch>
        </p:blipFill>
        <p:spPr>
          <a:xfrm>
            <a:off x="2627784" y="1196752"/>
            <a:ext cx="3557786" cy="5019852"/>
          </a:xfrm>
          <a:prstGeom prst="rect">
            <a:avLst/>
          </a:prstGeom>
        </p:spPr>
      </p:pic>
      <p:pic>
        <p:nvPicPr>
          <p:cNvPr id="7" name="Рисунок 6" descr="06.gif"/>
          <p:cNvPicPr>
            <a:picLocks noChangeAspect="1"/>
          </p:cNvPicPr>
          <p:nvPr/>
        </p:nvPicPr>
        <p:blipFill>
          <a:blip r:embed="rId7" cstate="email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5868144" y="0"/>
            <a:ext cx="790575" cy="952500"/>
          </a:xfrm>
          <a:prstGeom prst="rect">
            <a:avLst/>
          </a:prstGeom>
        </p:spPr>
      </p:pic>
      <p:pic>
        <p:nvPicPr>
          <p:cNvPr id="8" name="Рисунок 7" descr="06.gif"/>
          <p:cNvPicPr>
            <a:picLocks noChangeAspect="1"/>
          </p:cNvPicPr>
          <p:nvPr/>
        </p:nvPicPr>
        <p:blipFill>
          <a:blip r:embed="rId8" cstate="email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tretch>
            <a:fillRect/>
          </a:stretch>
        </p:blipFill>
        <p:spPr>
          <a:xfrm flipH="1">
            <a:off x="2195736" y="0"/>
            <a:ext cx="857300" cy="1032892"/>
          </a:xfrm>
          <a:prstGeom prst="rect">
            <a:avLst/>
          </a:prstGeom>
        </p:spPr>
      </p:pic>
      <p:pic>
        <p:nvPicPr>
          <p:cNvPr id="11" name="Рисунок 10" descr="0c13934f3160b4bb0f5c962ef36a058a.jpg"/>
          <p:cNvPicPr>
            <a:picLocks noChangeAspect="1"/>
          </p:cNvPicPr>
          <p:nvPr/>
        </p:nvPicPr>
        <p:blipFill>
          <a:blip r:embed="rId9" cstate="email"/>
          <a:stretch>
            <a:fillRect/>
          </a:stretch>
        </p:blipFill>
        <p:spPr>
          <a:xfrm rot="10800000">
            <a:off x="0" y="0"/>
            <a:ext cx="1981204" cy="1773940"/>
          </a:xfrm>
          <a:prstGeom prst="rect">
            <a:avLst/>
          </a:prstGeom>
        </p:spPr>
      </p:pic>
      <p:pic>
        <p:nvPicPr>
          <p:cNvPr id="13" name="Рисунок 12" descr="0c13934f3160b4bb0f5c962ef36a058a.jpg"/>
          <p:cNvPicPr>
            <a:picLocks noChangeAspect="1"/>
          </p:cNvPicPr>
          <p:nvPr/>
        </p:nvPicPr>
        <p:blipFill>
          <a:blip r:embed="rId10" cstate="email"/>
          <a:stretch>
            <a:fillRect/>
          </a:stretch>
        </p:blipFill>
        <p:spPr>
          <a:xfrm rot="10800000" flipH="1">
            <a:off x="7203270" y="0"/>
            <a:ext cx="1940730" cy="1737700"/>
          </a:xfrm>
          <a:prstGeom prst="rect">
            <a:avLst/>
          </a:prstGeom>
        </p:spPr>
      </p:pic>
      <p:pic>
        <p:nvPicPr>
          <p:cNvPr id="17" name="Рисунок 16" descr="01 (9).png"/>
          <p:cNvPicPr>
            <a:picLocks noChangeAspect="1"/>
          </p:cNvPicPr>
          <p:nvPr/>
        </p:nvPicPr>
        <p:blipFill>
          <a:blip r:embed="rId11" cstate="email"/>
          <a:stretch>
            <a:fillRect/>
          </a:stretch>
        </p:blipFill>
        <p:spPr>
          <a:xfrm>
            <a:off x="3779912" y="0"/>
            <a:ext cx="1296144" cy="1298681"/>
          </a:xfrm>
          <a:prstGeom prst="rect">
            <a:avLst/>
          </a:prstGeom>
        </p:spPr>
      </p:pic>
      <p:pic>
        <p:nvPicPr>
          <p:cNvPr id="2" name="Рисунок 1" descr="be7fea28dadb.gif"/>
          <p:cNvPicPr>
            <a:picLocks noChangeAspect="1"/>
          </p:cNvPicPr>
          <p:nvPr/>
        </p:nvPicPr>
        <p:blipFill>
          <a:blip r:embed="rId12" cstate="email"/>
          <a:stretch>
            <a:fillRect/>
          </a:stretch>
        </p:blipFill>
        <p:spPr>
          <a:xfrm>
            <a:off x="755576" y="2852936"/>
            <a:ext cx="7620000" cy="3695700"/>
          </a:xfrm>
          <a:prstGeom prst="rect">
            <a:avLst/>
          </a:prstGeom>
        </p:spPr>
      </p:pic>
      <p:pic>
        <p:nvPicPr>
          <p:cNvPr id="10" name="Рисунок 9" descr="kerst.png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13" cstate="email"/>
          <a:stretch>
            <a:fillRect/>
          </a:stretch>
        </p:blipFill>
        <p:spPr>
          <a:xfrm>
            <a:off x="8460432" y="6165304"/>
            <a:ext cx="548258" cy="548258"/>
          </a:xfrm>
          <a:prstGeom prst="rect">
            <a:avLst/>
          </a:prstGeom>
        </p:spPr>
      </p:pic>
      <p:pic>
        <p:nvPicPr>
          <p:cNvPr id="12" name="бой часов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link="rId1"/>
              </p:ext>
            </p:extLst>
          </p:nvPr>
        </p:nvPicPr>
        <p:blipFill>
          <a:blip r:embed="rId14" cstate="email"/>
          <a:stretch>
            <a:fillRect/>
          </a:stretch>
        </p:blipFill>
        <p:spPr>
          <a:xfrm>
            <a:off x="9144000" y="-152400"/>
            <a:ext cx="304800" cy="304800"/>
          </a:xfrm>
          <a:prstGeom prst="rect">
            <a:avLst/>
          </a:prstGeom>
        </p:spPr>
      </p:pic>
      <p:pic>
        <p:nvPicPr>
          <p:cNvPr id="14" name="Fanfara.mp3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link="rId3"/>
              </p:ext>
            </p:extLst>
          </p:nvPr>
        </p:nvPicPr>
        <p:blipFill>
          <a:blip r:embed="rId14" cstate="email"/>
          <a:stretch>
            <a:fillRect/>
          </a:stretch>
        </p:blipFill>
        <p:spPr>
          <a:xfrm>
            <a:off x="8172400" y="-304800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1" fill="hold"/>
                                        <p:tgtEl>
                                          <p:spTgt spid="1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2" showWhenStopped="0">
                <p:cTn id="9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  <p:audio>
              <p:cMediaNode numSld="2" showWhenStopped="0">
                <p:cTn id="10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4"/>
                </p:tgtEl>
              </p:cMediaNode>
            </p:audio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0064.jpg"/>
          <p:cNvPicPr>
            <a:picLocks noChangeAspect="1"/>
          </p:cNvPicPr>
          <p:nvPr/>
        </p:nvPicPr>
        <p:blipFill>
          <a:blip r:embed="rId4" cstate="email">
            <a:clrChange>
              <a:clrFrom>
                <a:srgbClr val="F1F2EA"/>
              </a:clrFrom>
              <a:clrTo>
                <a:srgbClr val="F1F2EA">
                  <a:alpha val="0"/>
                </a:srgbClr>
              </a:clrTo>
            </a:clrChange>
          </a:blip>
          <a:srcRect/>
          <a:stretch>
            <a:fillRect/>
          </a:stretch>
        </p:blipFill>
        <p:spPr>
          <a:xfrm>
            <a:off x="467544" y="1988840"/>
            <a:ext cx="6264696" cy="4279776"/>
          </a:xfrm>
          <a:prstGeom prst="rect">
            <a:avLst/>
          </a:prstGeom>
        </p:spPr>
      </p:pic>
      <p:pic>
        <p:nvPicPr>
          <p:cNvPr id="8" name="Рисунок 7" descr="957429970c1d05cc7341e98031aadcf5.gif"/>
          <p:cNvPicPr>
            <a:picLocks noChangeAspect="1"/>
          </p:cNvPicPr>
          <p:nvPr/>
        </p:nvPicPr>
        <p:blipFill>
          <a:blip r:embed="rId5" cstate="email"/>
          <a:stretch>
            <a:fillRect/>
          </a:stretch>
        </p:blipFill>
        <p:spPr>
          <a:xfrm>
            <a:off x="107504" y="1"/>
            <a:ext cx="2808312" cy="1048938"/>
          </a:xfrm>
          <a:prstGeom prst="rect">
            <a:avLst/>
          </a:prstGeom>
        </p:spPr>
      </p:pic>
      <p:pic>
        <p:nvPicPr>
          <p:cNvPr id="9" name="Рисунок 8" descr="b23d2f0493c0.gif"/>
          <p:cNvPicPr>
            <a:picLocks noChangeAspect="1"/>
          </p:cNvPicPr>
          <p:nvPr/>
        </p:nvPicPr>
        <p:blipFill>
          <a:blip r:embed="rId6" cstate="email"/>
          <a:stretch>
            <a:fillRect/>
          </a:stretch>
        </p:blipFill>
        <p:spPr>
          <a:xfrm>
            <a:off x="683568" y="5517232"/>
            <a:ext cx="5616624" cy="1047750"/>
          </a:xfrm>
          <a:prstGeom prst="rect">
            <a:avLst/>
          </a:prstGeom>
        </p:spPr>
      </p:pic>
      <p:pic>
        <p:nvPicPr>
          <p:cNvPr id="10" name="Рисунок 9" descr="68656311_65886006_33.png"/>
          <p:cNvPicPr>
            <a:picLocks noChangeAspect="1"/>
          </p:cNvPicPr>
          <p:nvPr/>
        </p:nvPicPr>
        <p:blipFill>
          <a:blip r:embed="rId7" cstate="email"/>
          <a:stretch>
            <a:fillRect/>
          </a:stretch>
        </p:blipFill>
        <p:spPr>
          <a:xfrm flipH="1">
            <a:off x="6774526" y="1"/>
            <a:ext cx="2249172" cy="1916832"/>
          </a:xfrm>
          <a:prstGeom prst="rect">
            <a:avLst/>
          </a:prstGeom>
        </p:spPr>
      </p:pic>
      <p:pic>
        <p:nvPicPr>
          <p:cNvPr id="13" name="Рисунок 12" descr="956239.gif"/>
          <p:cNvPicPr>
            <a:picLocks noChangeAspect="1"/>
          </p:cNvPicPr>
          <p:nvPr/>
        </p:nvPicPr>
        <p:blipFill>
          <a:blip r:embed="rId8" cstate="email"/>
          <a:stretch>
            <a:fillRect/>
          </a:stretch>
        </p:blipFill>
        <p:spPr>
          <a:xfrm>
            <a:off x="7452320" y="764704"/>
            <a:ext cx="906214" cy="1248060"/>
          </a:xfrm>
          <a:prstGeom prst="rect">
            <a:avLst/>
          </a:prstGeom>
        </p:spPr>
      </p:pic>
      <p:pic>
        <p:nvPicPr>
          <p:cNvPr id="14" name="Рисунок 13" descr="6975265.gif"/>
          <p:cNvPicPr>
            <a:picLocks noChangeAspect="1"/>
          </p:cNvPicPr>
          <p:nvPr/>
        </p:nvPicPr>
        <p:blipFill>
          <a:blip r:embed="rId9" cstate="email"/>
          <a:stretch>
            <a:fillRect/>
          </a:stretch>
        </p:blipFill>
        <p:spPr>
          <a:xfrm>
            <a:off x="6662539" y="2420888"/>
            <a:ext cx="2481461" cy="3865204"/>
          </a:xfrm>
          <a:prstGeom prst="rect">
            <a:avLst/>
          </a:prstGeom>
        </p:spPr>
      </p:pic>
      <p:grpSp>
        <p:nvGrpSpPr>
          <p:cNvPr id="16" name="Группа 15"/>
          <p:cNvGrpSpPr/>
          <p:nvPr/>
        </p:nvGrpSpPr>
        <p:grpSpPr>
          <a:xfrm>
            <a:off x="0" y="5517232"/>
            <a:ext cx="755576" cy="755576"/>
            <a:chOff x="0" y="5517232"/>
            <a:chExt cx="755576" cy="755576"/>
          </a:xfrm>
        </p:grpSpPr>
        <p:pic>
          <p:nvPicPr>
            <p:cNvPr id="11" name="Рисунок 10" descr="kerst.png">
              <a:hlinkClick r:id="rId10" action="ppaction://hlinksldjump"/>
            </p:cNvPr>
            <p:cNvPicPr>
              <a:picLocks noChangeAspect="1"/>
            </p:cNvPicPr>
            <p:nvPr/>
          </p:nvPicPr>
          <p:blipFill>
            <a:blip r:embed="rId11" cstate="email"/>
            <a:stretch>
              <a:fillRect/>
            </a:stretch>
          </p:blipFill>
          <p:spPr>
            <a:xfrm>
              <a:off x="0" y="5517232"/>
              <a:ext cx="755576" cy="755576"/>
            </a:xfrm>
            <a:prstGeom prst="rect">
              <a:avLst/>
            </a:prstGeom>
          </p:spPr>
        </p:pic>
        <p:sp>
          <p:nvSpPr>
            <p:cNvPr id="15" name="Управляющая кнопка: домой 14">
              <a:hlinkClick r:id="rId10" action="ppaction://hlinksldjump" highlightClick="1"/>
            </p:cNvPr>
            <p:cNvSpPr/>
            <p:nvPr/>
          </p:nvSpPr>
          <p:spPr>
            <a:xfrm>
              <a:off x="179512" y="5805264"/>
              <a:ext cx="360040" cy="360040"/>
            </a:xfrm>
            <a:prstGeom prst="actionButtonHome">
              <a:avLst/>
            </a:prstGeom>
            <a:solidFill>
              <a:srgbClr val="FF3399"/>
            </a:solidFill>
          </p:spPr>
          <p:style>
            <a:lnRef idx="0">
              <a:schemeClr val="accent3"/>
            </a:lnRef>
            <a:fillRef idx="3">
              <a:schemeClr val="accent3"/>
            </a:fillRef>
            <a:effectRef idx="3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pic>
        <p:nvPicPr>
          <p:cNvPr id="12" name="Fanfara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link="rId1"/>
              </p:ext>
            </p:extLst>
          </p:nvPr>
        </p:nvPicPr>
        <p:blipFill>
          <a:blip r:embed="rId12" cstate="email"/>
          <a:stretch>
            <a:fillRect/>
          </a:stretch>
        </p:blipFill>
        <p:spPr>
          <a:xfrm>
            <a:off x="8172400" y="-304800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2"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kerst.png">
            <a:hlinkClick r:id="" action="ppaction://hlinkshowjump?jump=firstslide"/>
          </p:cNvPr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107504" y="5768752"/>
            <a:ext cx="440754" cy="440754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79512" y="116632"/>
            <a:ext cx="4608512" cy="46166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ru-RU" sz="2400" b="1" dirty="0" smtClean="0">
                <a:ln w="11430">
                  <a:solidFill>
                    <a:srgbClr val="0D86FF"/>
                  </a:solidFill>
                </a:ln>
                <a:solidFill>
                  <a:srgbClr val="0D86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ИСПОЛЬЗУЕМЫЕ РЕСУРСЫ:</a:t>
            </a:r>
            <a:endParaRPr lang="ru-RU" sz="2400" b="1" dirty="0">
              <a:ln w="11430">
                <a:solidFill>
                  <a:srgbClr val="0D86FF"/>
                </a:solidFill>
              </a:ln>
              <a:solidFill>
                <a:srgbClr val="0D86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79512" y="476672"/>
            <a:ext cx="8784976" cy="618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>
              <a:buFont typeface="+mj-lt"/>
              <a:buAutoNum type="arabicPeriod"/>
            </a:pPr>
            <a:r>
              <a:rPr lang="ru-RU" sz="1200" u="sng" dirty="0" smtClean="0">
                <a:hlinkClick r:id="rId3"/>
              </a:rPr>
              <a:t>http://img1.liveinternet.ru/images/attach/c/0/37/749/37749644_creche4.gif</a:t>
            </a:r>
            <a:r>
              <a:rPr lang="ru-RU" sz="1200" dirty="0" smtClean="0"/>
              <a:t> - клипарт Рождество веночек</a:t>
            </a:r>
          </a:p>
          <a:p>
            <a:pPr marL="342900" lvl="0" indent="-342900">
              <a:buFont typeface="+mj-lt"/>
              <a:buAutoNum type="arabicPeriod"/>
            </a:pPr>
            <a:r>
              <a:rPr lang="ru-RU" sz="1200" u="sng" dirty="0" smtClean="0">
                <a:hlinkClick r:id="rId4"/>
              </a:rPr>
              <a:t>http://img3.proshkolu.ru/content/media/pic/std/1000000/396000/395959-1cdd538bd5dae4b8.gif</a:t>
            </a:r>
            <a:r>
              <a:rPr lang="ru-RU" sz="1200" dirty="0" smtClean="0"/>
              <a:t> - ясли</a:t>
            </a:r>
          </a:p>
          <a:p>
            <a:pPr marL="342900" lvl="0" indent="-342900">
              <a:buFont typeface="+mj-lt"/>
              <a:buAutoNum type="arabicPeriod"/>
            </a:pPr>
            <a:r>
              <a:rPr lang="ru-RU" sz="1200" u="sng" dirty="0" smtClean="0">
                <a:hlinkClick r:id="rId5"/>
              </a:rPr>
              <a:t>http://www.groops.de/waldschrate/media/522522/download.gif</a:t>
            </a:r>
            <a:r>
              <a:rPr lang="ru-RU" sz="1200" dirty="0" smtClean="0"/>
              <a:t> - рождение Иисуса</a:t>
            </a:r>
          </a:p>
          <a:p>
            <a:pPr marL="342900" lvl="0" indent="-342900">
              <a:buFont typeface="+mj-lt"/>
              <a:buAutoNum type="arabicPeriod"/>
            </a:pPr>
            <a:r>
              <a:rPr lang="ru-RU" sz="1200" u="sng" dirty="0" smtClean="0">
                <a:hlinkClick r:id="rId6"/>
              </a:rPr>
              <a:t>http://s61.radikal.ru/i174/1212/6a/3131509b0dfdt.jpg</a:t>
            </a:r>
            <a:r>
              <a:rPr lang="ru-RU" sz="1200" dirty="0" smtClean="0"/>
              <a:t> - дети</a:t>
            </a:r>
          </a:p>
          <a:p>
            <a:pPr marL="342900" lvl="0" indent="-342900">
              <a:buFont typeface="+mj-lt"/>
              <a:buAutoNum type="arabicPeriod"/>
            </a:pPr>
            <a:r>
              <a:rPr lang="ru-RU" sz="1200" u="sng" dirty="0" smtClean="0">
                <a:hlinkClick r:id="rId7"/>
              </a:rPr>
              <a:t>http://img0.liveinternet.ru/images/attach/c/9/108/11/108011436_large_67416524_07.png</a:t>
            </a:r>
            <a:r>
              <a:rPr lang="ru-RU" sz="1200" dirty="0" smtClean="0"/>
              <a:t> - ангелы</a:t>
            </a:r>
          </a:p>
          <a:p>
            <a:pPr marL="342900" lvl="0" indent="-342900">
              <a:buFont typeface="+mj-lt"/>
              <a:buAutoNum type="arabicPeriod"/>
            </a:pPr>
            <a:r>
              <a:rPr lang="ru-RU" sz="1200" dirty="0" smtClean="0">
                <a:hlinkClick r:id="rId8"/>
              </a:rPr>
              <a:t>http://images6.fanpop.com/image/photos/36400000/Christmas-image-christmas-36403950-604-453.jpg</a:t>
            </a:r>
            <a:r>
              <a:rPr lang="ru-RU" sz="1200" dirty="0" smtClean="0"/>
              <a:t>  - ясли </a:t>
            </a:r>
          </a:p>
          <a:p>
            <a:pPr marL="342900" lvl="0" indent="-342900">
              <a:buFont typeface="+mj-lt"/>
              <a:buAutoNum type="arabicPeriod"/>
            </a:pPr>
            <a:r>
              <a:rPr lang="ru-RU" sz="1200" u="sng" dirty="0" smtClean="0">
                <a:hlinkClick r:id="rId9"/>
              </a:rPr>
              <a:t>http://dvau.org/wp-content/uploads/2013/11/nativity_1.png</a:t>
            </a:r>
            <a:r>
              <a:rPr lang="ru-RU" sz="1200" dirty="0" smtClean="0"/>
              <a:t> - волхвы</a:t>
            </a:r>
          </a:p>
          <a:p>
            <a:pPr marL="342900" lvl="0" indent="-342900">
              <a:buFont typeface="+mj-lt"/>
              <a:buAutoNum type="arabicPeriod"/>
            </a:pPr>
            <a:r>
              <a:rPr lang="ru-RU" sz="1200" dirty="0" smtClean="0">
                <a:hlinkClick r:id="rId10"/>
              </a:rPr>
              <a:t>http://images.sharefaith.com/images/3/1215104167036_9/img_mouseover3.jpg</a:t>
            </a:r>
            <a:r>
              <a:rPr lang="ru-RU" sz="1200" dirty="0" smtClean="0"/>
              <a:t>  - волхвы 2</a:t>
            </a:r>
          </a:p>
          <a:p>
            <a:pPr marL="342900" lvl="0" indent="-342900">
              <a:buFont typeface="+mj-lt"/>
              <a:buAutoNum type="arabicPeriod"/>
            </a:pPr>
            <a:r>
              <a:rPr lang="ru-RU" sz="1200" u="sng" dirty="0" smtClean="0">
                <a:hlinkClick r:id="rId11"/>
              </a:rPr>
              <a:t>http://img0.liveinternet.ru/images/attach/c/10/108/835/108835344_147198_600.jpg</a:t>
            </a:r>
            <a:r>
              <a:rPr lang="ru-RU" sz="1200" dirty="0" smtClean="0"/>
              <a:t> - святки</a:t>
            </a:r>
          </a:p>
          <a:p>
            <a:pPr marL="342900" lvl="0" indent="-342900">
              <a:buFont typeface="+mj-lt"/>
              <a:buAutoNum type="arabicPeriod"/>
            </a:pPr>
            <a:r>
              <a:rPr lang="ru-RU" sz="1200" u="sng" dirty="0" smtClean="0">
                <a:hlinkClick r:id="rId12"/>
              </a:rPr>
              <a:t>http://www.silvitablanco.com.ar/villancicos/sb0017.jpg</a:t>
            </a:r>
            <a:r>
              <a:rPr lang="ru-RU" sz="1200" dirty="0" smtClean="0"/>
              <a:t> - песнопения</a:t>
            </a:r>
          </a:p>
          <a:p>
            <a:pPr marL="342900" lvl="0" indent="-342900">
              <a:buFont typeface="+mj-lt"/>
              <a:buAutoNum type="arabicPeriod"/>
            </a:pPr>
            <a:r>
              <a:rPr lang="ru-RU" sz="1200" u="sng" dirty="0" smtClean="0">
                <a:hlinkClick r:id="rId13"/>
              </a:rPr>
              <a:t>http://img01.chitalnya.ru/upload/135/97196995792910.jpg</a:t>
            </a:r>
            <a:r>
              <a:rPr lang="ru-RU" sz="1200" dirty="0" smtClean="0"/>
              <a:t> - мешок</a:t>
            </a:r>
          </a:p>
          <a:p>
            <a:pPr marL="342900" lvl="0" indent="-342900">
              <a:buFont typeface="+mj-lt"/>
              <a:buAutoNum type="arabicPeriod"/>
            </a:pPr>
            <a:r>
              <a:rPr lang="ru-RU" sz="1200" u="sng" dirty="0" smtClean="0">
                <a:hlinkClick r:id="rId14"/>
              </a:rPr>
              <a:t>http://i082.radikal.ru/1212/f9/65c62305a9ea.jpg</a:t>
            </a:r>
            <a:r>
              <a:rPr lang="ru-RU" sz="1200" dirty="0" smtClean="0"/>
              <a:t> - наряжаем елочку</a:t>
            </a:r>
          </a:p>
          <a:p>
            <a:pPr marL="342900" lvl="0" indent="-342900">
              <a:buFont typeface="+mj-lt"/>
              <a:buAutoNum type="arabicPeriod"/>
            </a:pPr>
            <a:r>
              <a:rPr lang="ru-RU" sz="1200" u="sng" dirty="0" smtClean="0">
                <a:hlinkClick r:id="rId15"/>
              </a:rPr>
              <a:t>http://img0.liveinternet.ru/images/attach/c/9/107/964/107964436_0_74239_fafeae1f_XL.gif</a:t>
            </a:r>
            <a:r>
              <a:rPr lang="ru-RU" sz="1200" dirty="0" smtClean="0"/>
              <a:t>  - наряжаем елочку 2</a:t>
            </a:r>
          </a:p>
          <a:p>
            <a:pPr marL="342900" lvl="0" indent="-342900">
              <a:buFont typeface="+mj-lt"/>
              <a:buAutoNum type="arabicPeriod"/>
            </a:pPr>
            <a:r>
              <a:rPr lang="ru-RU" sz="1200" u="sng" dirty="0" smtClean="0">
                <a:hlinkClick r:id="rId16"/>
              </a:rPr>
              <a:t>http://www.joraga.net/gruposcorais/imgs/modas_pautas_08mvBA_JRNazare/Menino.gif</a:t>
            </a:r>
            <a:r>
              <a:rPr lang="ru-RU" sz="1200" dirty="0" smtClean="0"/>
              <a:t>  - ясли 3</a:t>
            </a:r>
          </a:p>
          <a:p>
            <a:pPr marL="342900" lvl="0" indent="-342900">
              <a:buFont typeface="+mj-lt"/>
              <a:buAutoNum type="arabicPeriod"/>
            </a:pPr>
            <a:r>
              <a:rPr lang="ru-RU" sz="1200" u="sng" dirty="0" smtClean="0">
                <a:hlinkClick r:id="rId17"/>
              </a:rPr>
              <a:t>http://static.playcast.ru/uploads/2013/12/17/6877970.png</a:t>
            </a:r>
            <a:r>
              <a:rPr lang="ru-RU" sz="1200" dirty="0" smtClean="0"/>
              <a:t> -песнопения</a:t>
            </a:r>
          </a:p>
          <a:p>
            <a:pPr marL="342900" lvl="0" indent="-342900">
              <a:buFont typeface="+mj-lt"/>
              <a:buAutoNum type="arabicPeriod"/>
            </a:pPr>
            <a:r>
              <a:rPr lang="ru-RU" sz="1200" u="sng" dirty="0" smtClean="0">
                <a:hlinkClick r:id="rId18"/>
              </a:rPr>
              <a:t>http://img1.liveinternet.ru/images/attach/c/7/95/69/95069785_36460218_1290343_41.jpg</a:t>
            </a:r>
            <a:r>
              <a:rPr lang="ru-RU" sz="1200" dirty="0" smtClean="0"/>
              <a:t> - с Рождеством</a:t>
            </a:r>
          </a:p>
          <a:p>
            <a:pPr marL="342900" lvl="0" indent="-342900">
              <a:buFont typeface="+mj-lt"/>
              <a:buAutoNum type="arabicPeriod"/>
            </a:pPr>
            <a:r>
              <a:rPr lang="ru-RU" sz="1200" u="sng" dirty="0" smtClean="0">
                <a:hlinkClick r:id="rId19"/>
              </a:rPr>
              <a:t>http://img0.liveinternet.ru/images/attach/c/4/82/14/82014826_16.jpg</a:t>
            </a:r>
            <a:r>
              <a:rPr lang="ru-RU" sz="1200" dirty="0" smtClean="0"/>
              <a:t> - поющие ангелы</a:t>
            </a:r>
          </a:p>
          <a:p>
            <a:pPr marL="342900" lvl="0" indent="-342900">
              <a:buFont typeface="+mj-lt"/>
              <a:buAutoNum type="arabicPeriod"/>
            </a:pPr>
            <a:r>
              <a:rPr lang="ru-RU" sz="1200" u="sng" dirty="0" smtClean="0">
                <a:hlinkClick r:id="rId20"/>
              </a:rPr>
              <a:t>http://i.piccy.info/i9/ff57004ee9d2b745bcfd91e215375528/1389032398/71526/621446/0064.jpg</a:t>
            </a:r>
            <a:r>
              <a:rPr lang="ru-RU" sz="1200" dirty="0" smtClean="0"/>
              <a:t> - с Рождеством</a:t>
            </a:r>
          </a:p>
          <a:p>
            <a:pPr marL="342900" lvl="0" indent="-342900">
              <a:buFont typeface="+mj-lt"/>
              <a:buAutoNum type="arabicPeriod"/>
            </a:pPr>
            <a:r>
              <a:rPr lang="ru-RU" sz="1200" u="sng" dirty="0" smtClean="0">
                <a:hlinkClick r:id="rId21"/>
              </a:rPr>
              <a:t>http://s43.radikal.ru/i101/1301/2b/dd886430d7a6.jpg</a:t>
            </a:r>
            <a:r>
              <a:rPr lang="ru-RU" sz="1200" dirty="0" smtClean="0"/>
              <a:t> - Рождество Христово</a:t>
            </a:r>
          </a:p>
          <a:p>
            <a:pPr marL="342900" lvl="0" indent="-342900">
              <a:buFont typeface="+mj-lt"/>
              <a:buAutoNum type="arabicPeriod"/>
            </a:pPr>
            <a:r>
              <a:rPr lang="en-US" sz="1200" dirty="0" smtClean="0">
                <a:hlinkClick r:id="rId22"/>
              </a:rPr>
              <a:t>http://img9.3lian.com/c1/vector2/21/75/d/12.jpg</a:t>
            </a:r>
            <a:r>
              <a:rPr lang="ru-RU" sz="1200" dirty="0" smtClean="0"/>
              <a:t> - фон титул</a:t>
            </a:r>
          </a:p>
          <a:p>
            <a:pPr marL="342900" lvl="0" indent="-342900">
              <a:buFont typeface="+mj-lt"/>
              <a:buAutoNum type="arabicPeriod"/>
            </a:pPr>
            <a:r>
              <a:rPr lang="en-US" sz="1200" dirty="0" smtClean="0">
                <a:hlinkClick r:id="rId23"/>
              </a:rPr>
              <a:t>http://f6.s.qip.ru/LZl45pTR.jpg</a:t>
            </a:r>
            <a:r>
              <a:rPr lang="ru-RU" sz="1200" dirty="0" smtClean="0"/>
              <a:t> - фон 2 слайда</a:t>
            </a:r>
          </a:p>
          <a:p>
            <a:pPr marL="342900" lvl="0" indent="-342900">
              <a:buFont typeface="+mj-lt"/>
              <a:buAutoNum type="arabicPeriod"/>
            </a:pPr>
            <a:r>
              <a:rPr lang="en-US" sz="1200" dirty="0" smtClean="0">
                <a:hlinkClick r:id="rId24"/>
              </a:rPr>
              <a:t>http://im0-tub-ru.yandex.net/i?id=1fa2df8f4e80b478a70a432c45ea8022-63-144&amp;n=21</a:t>
            </a:r>
            <a:r>
              <a:rPr lang="ru-RU" sz="1200" dirty="0" smtClean="0"/>
              <a:t> - фон презентации</a:t>
            </a:r>
          </a:p>
          <a:p>
            <a:pPr marL="342900" indent="-342900">
              <a:buFont typeface="+mj-lt"/>
              <a:buAutoNum type="arabicPeriod"/>
            </a:pPr>
            <a:r>
              <a:rPr lang="ru-RU" sz="1200" dirty="0" smtClean="0"/>
              <a:t>В создании игры использованы   материалы и  рисунки  «Детская библия»</a:t>
            </a:r>
          </a:p>
          <a:p>
            <a:pPr marL="342900" indent="-342900">
              <a:buFont typeface="+mj-lt"/>
              <a:buAutoNum type="arabicPeriod"/>
            </a:pPr>
            <a:r>
              <a:rPr lang="en-US" sz="1200" dirty="0" smtClean="0"/>
              <a:t> </a:t>
            </a:r>
            <a:r>
              <a:rPr lang="en-US" sz="1200" dirty="0" smtClean="0">
                <a:hlinkClick r:id="rId25"/>
              </a:rPr>
              <a:t>http://www.lenagold.ru/fon/clipart/e/elka3.html</a:t>
            </a:r>
            <a:endParaRPr lang="ru-RU" sz="1200" dirty="0" smtClean="0"/>
          </a:p>
          <a:p>
            <a:pPr marL="342900" indent="-342900">
              <a:buFont typeface="+mj-lt"/>
              <a:buAutoNum type="arabicPeriod"/>
            </a:pPr>
            <a:r>
              <a:rPr lang="en-US" sz="1200" dirty="0" smtClean="0">
                <a:hlinkClick r:id="rId26"/>
              </a:rPr>
              <a:t>http://www.gifzona.ru/i/chris/pozd_chris_9.htm</a:t>
            </a:r>
            <a:r>
              <a:rPr lang="ru-RU" sz="1200" dirty="0" smtClean="0"/>
              <a:t> </a:t>
            </a:r>
          </a:p>
          <a:p>
            <a:pPr marL="342900" indent="-342900"/>
            <a:r>
              <a:rPr lang="ru-RU" sz="1200" b="1" dirty="0" smtClean="0"/>
              <a:t>МУЗЫКА:</a:t>
            </a:r>
          </a:p>
          <a:p>
            <a:pPr marL="342900" indent="-342900">
              <a:buFont typeface="+mj-lt"/>
              <a:buAutoNum type="arabicPeriod"/>
            </a:pPr>
            <a:r>
              <a:rPr lang="ru-RU" sz="1200" dirty="0" smtClean="0"/>
              <a:t>Бой часов - </a:t>
            </a:r>
            <a:r>
              <a:rPr lang="en-US" sz="1200" dirty="0" smtClean="0">
                <a:hlinkClick r:id="rId27"/>
              </a:rPr>
              <a:t>http://zvuki-tut.narod.ru/boy-chasov.htm</a:t>
            </a:r>
            <a:r>
              <a:rPr lang="ru-RU" sz="1200" dirty="0" smtClean="0"/>
              <a:t> </a:t>
            </a:r>
          </a:p>
          <a:p>
            <a:pPr marL="342900" indent="-342900">
              <a:buFont typeface="+mj-lt"/>
              <a:buAutoNum type="arabicPeriod"/>
            </a:pPr>
            <a:r>
              <a:rPr lang="ru-RU" sz="1200" dirty="0" smtClean="0"/>
              <a:t>Звуки фанфар - </a:t>
            </a:r>
            <a:r>
              <a:rPr lang="en-US" sz="1200" dirty="0" smtClean="0">
                <a:hlinkClick r:id="rId28"/>
              </a:rPr>
              <a:t>http://zvuki-tut.narod.ru/fanfara.htm</a:t>
            </a:r>
            <a:r>
              <a:rPr lang="ru-RU" sz="1200" dirty="0" smtClean="0"/>
              <a:t> </a:t>
            </a:r>
          </a:p>
          <a:p>
            <a:pPr marL="342900" indent="-342900">
              <a:buFont typeface="+mj-lt"/>
              <a:buAutoNum type="arabicPeriod"/>
            </a:pPr>
            <a:r>
              <a:rPr lang="ru-RU" sz="1200" dirty="0" smtClean="0"/>
              <a:t>«Песня о Рождестве» - </a:t>
            </a:r>
            <a:r>
              <a:rPr lang="en-US" sz="1200" dirty="0" smtClean="0">
                <a:hlinkClick r:id="rId29"/>
              </a:rPr>
              <a:t>http://muzofon.com/search/%D1%80%D0%BE%D0%B6%D0%B4%D0%B5%D1%81%D1%82%D0%B2%D0%BE%20%D1%85%D1%80%D0%B8%D1%81%D1%82%D0%BE%D0%B2%D0%BE%20%D0%BF%D0%B5%D1%81%D0%BD%D1%8F</a:t>
            </a:r>
            <a:r>
              <a:rPr lang="ru-RU" sz="1200" dirty="0" smtClean="0"/>
              <a:t> </a:t>
            </a:r>
          </a:p>
          <a:p>
            <a:pPr marL="342900" indent="-342900">
              <a:buFont typeface="+mj-lt"/>
              <a:buAutoNum type="arabicPeriod"/>
            </a:pPr>
            <a:r>
              <a:rPr lang="ru-RU" sz="1200" dirty="0" smtClean="0"/>
              <a:t>За основу  игры-викторины  взята викторина «Рождественский лужок» Светланы Александровны  Лапиной,  преподавателя  МОУ ДОД «Детская музыкальная школа»  г. Павлово Нижегородской области </a:t>
            </a: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766</TotalTime>
  <Words>608</Words>
  <Application>Microsoft Office PowerPoint</Application>
  <PresentationFormat>Экран (4:3)</PresentationFormat>
  <Paragraphs>225</Paragraphs>
  <Slides>21</Slides>
  <Notes>0</Notes>
  <HiddenSlides>1</HiddenSlides>
  <MMClips>4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26" baseType="lpstr">
      <vt:lpstr>Arial</vt:lpstr>
      <vt:lpstr>Bookman Old Style</vt:lpstr>
      <vt:lpstr>Calibri</vt:lpstr>
      <vt:lpstr>Wingdings 2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МКОУ Лермонтовская СОШ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"С Рождеством Христовым!"</dc:title>
  <dc:subject>Рождество</dc:subject>
  <dc:creator>Банникова Е.П.</dc:creator>
  <cp:lastModifiedBy>User</cp:lastModifiedBy>
  <cp:revision>172</cp:revision>
  <dcterms:created xsi:type="dcterms:W3CDTF">2014-12-08T09:20:23Z</dcterms:created>
  <dcterms:modified xsi:type="dcterms:W3CDTF">2020-12-30T07:27:37Z</dcterms:modified>
  <cp:category>игра-викторина</cp:category>
</cp:coreProperties>
</file>