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89" r:id="rId37"/>
    <p:sldId id="292" r:id="rId38"/>
    <p:sldId id="29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68" autoAdjust="0"/>
    <p:restoredTop sz="94189" autoAdjust="0"/>
  </p:normalViewPr>
  <p:slideViewPr>
    <p:cSldViewPr>
      <p:cViewPr>
        <p:scale>
          <a:sx n="100" d="100"/>
          <a:sy n="100" d="100"/>
        </p:scale>
        <p:origin x="-922" y="29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257BF-4748-47C5-87AC-E90BAC2C2203}" type="datetimeFigureOut">
              <a:rPr lang="ru-RU" smtClean="0"/>
              <a:pPr/>
              <a:t>28.12.2020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5B298-250F-4001-ABA0-0EBCD946AB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dmin\Desktop\&#1056;&#1072;&#1073;&#1086;&#1090;&#1072;%202020\&#1050;&#1074;&#1077;&#1089;&#1090;%20-&#1086;&#1085;&#1083;&#1072;&#1081;&#1085;%20&#1080;&#1075;&#1088;&#1072;%20&#1042;%20&#1087;&#1086;&#1080;&#1089;&#1082;&#1072;&#1093;%20&#1089;&#1086;&#1082;&#1088;&#1086;&#1074;&#1080;&#1097;\&#1042;%20&#1087;&#1086;&#1080;&#1089;&#1082;&#1072;&#1093;%20&#1089;&#1086;&#1082;&#1088;&#1086;&#1074;&#1080;&#1097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A%D0%B0%D0%BB%D0%B8%D0%BF%D1%81%D0%BE" TargetMode="Externa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pirates.fandom.com/ru/wiki/%D0%9A%D0%B0%D1%82%D0%B5%D0%B3%D0%BE%D1%80%D0%B8%D1%8F:%D0%9A%D0%BE%D1%80%D0%B0%D0%B1%D0%BB%D0%B8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0.jpeg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66.jpeg"/><Relationship Id="rId3" Type="http://schemas.openxmlformats.org/officeDocument/2006/relationships/image" Target="../media/image44.jpeg"/><Relationship Id="rId7" Type="http://schemas.openxmlformats.org/officeDocument/2006/relationships/image" Target="../media/image60.jpeg"/><Relationship Id="rId12" Type="http://schemas.openxmlformats.org/officeDocument/2006/relationships/image" Target="../media/image65.jpeg"/><Relationship Id="rId2" Type="http://schemas.openxmlformats.org/officeDocument/2006/relationships/image" Target="../media/image56.jpe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11" Type="http://schemas.openxmlformats.org/officeDocument/2006/relationships/image" Target="../media/image64.jpeg"/><Relationship Id="rId5" Type="http://schemas.openxmlformats.org/officeDocument/2006/relationships/image" Target="../media/image58.jpeg"/><Relationship Id="rId15" Type="http://schemas.openxmlformats.org/officeDocument/2006/relationships/image" Target="../media/image6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Relationship Id="rId14" Type="http://schemas.openxmlformats.org/officeDocument/2006/relationships/image" Target="../media/image6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72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71.jpeg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44.jpeg"/><Relationship Id="rId7" Type="http://schemas.openxmlformats.org/officeDocument/2006/relationships/image" Target="../media/image4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54.jpeg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4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4.png"/><Relationship Id="rId7" Type="http://schemas.openxmlformats.org/officeDocument/2006/relationships/image" Target="../media/image87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10" Type="http://schemas.openxmlformats.org/officeDocument/2006/relationships/image" Target="../media/image45.jpeg"/><Relationship Id="rId4" Type="http://schemas.openxmlformats.org/officeDocument/2006/relationships/image" Target="../media/image44.jpeg"/><Relationship Id="rId9" Type="http://schemas.openxmlformats.org/officeDocument/2006/relationships/image" Target="../media/image89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jpeg"/><Relationship Id="rId3" Type="http://schemas.openxmlformats.org/officeDocument/2006/relationships/image" Target="../media/image83.jpeg"/><Relationship Id="rId7" Type="http://schemas.openxmlformats.org/officeDocument/2006/relationships/image" Target="../media/image94.png"/><Relationship Id="rId12" Type="http://schemas.openxmlformats.org/officeDocument/2006/relationships/image" Target="../media/image99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jpeg"/><Relationship Id="rId11" Type="http://schemas.openxmlformats.org/officeDocument/2006/relationships/image" Target="../media/image98.jpeg"/><Relationship Id="rId5" Type="http://schemas.openxmlformats.org/officeDocument/2006/relationships/image" Target="../media/image92.png"/><Relationship Id="rId15" Type="http://schemas.openxmlformats.org/officeDocument/2006/relationships/image" Target="../media/image102.jpeg"/><Relationship Id="rId10" Type="http://schemas.openxmlformats.org/officeDocument/2006/relationships/image" Target="../media/image97.jpeg"/><Relationship Id="rId4" Type="http://schemas.openxmlformats.org/officeDocument/2006/relationships/image" Target="../media/image91.png"/><Relationship Id="rId9" Type="http://schemas.openxmlformats.org/officeDocument/2006/relationships/image" Target="../media/image96.jpeg"/><Relationship Id="rId14" Type="http://schemas.openxmlformats.org/officeDocument/2006/relationships/image" Target="../media/image10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mir-museum.shl.muzkult.ru/media/2020/07/15/1258250105/v_poiskax_sokrovishh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В поисках сокровищ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14282" y="6072206"/>
            <a:ext cx="571504" cy="571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static.vecteezy.com/system/resources/previews/000/455/656/original/island-full-of-treasure-and-chest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2071678"/>
            <a:ext cx="2434270" cy="4530345"/>
          </a:xfrm>
          <a:prstGeom prst="rect">
            <a:avLst/>
          </a:prstGeom>
          <a:noFill/>
        </p:spPr>
      </p:pic>
      <p:pic>
        <p:nvPicPr>
          <p:cNvPr id="4104" name="Picture 8" descr="https://st2.depositphotos.com/1005091/11546/v/950/depositphotos_115469476-stock-illustration-parchment-with-pirate-thematics-2.jpg"/>
          <p:cNvPicPr>
            <a:picLocks noChangeAspect="1" noChangeArrowheads="1"/>
          </p:cNvPicPr>
          <p:nvPr/>
        </p:nvPicPr>
        <p:blipFill>
          <a:blip r:embed="rId4"/>
          <a:srcRect l="2740" t="2180" r="4110" b="1900"/>
          <a:stretch>
            <a:fillRect/>
          </a:stretch>
        </p:blipFill>
        <p:spPr bwMode="auto">
          <a:xfrm>
            <a:off x="357158" y="100830"/>
            <a:ext cx="5214974" cy="6748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785786" y="785794"/>
            <a:ext cx="4572000" cy="560153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cap="all" spc="0" dirty="0">
                <a:ln w="9000" cmpd="sng">
                  <a:solidFill>
                    <a:schemeClr val="tx1"/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cap="all" spc="0" dirty="0" smtClean="0">
                <a:ln w="9000" cmpd="sng">
                  <a:solidFill>
                    <a:schemeClr val="tx1"/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cap="all" spc="0" dirty="0" smtClean="0">
                <a:ln w="9000" cmpd="sng">
                  <a:solidFill>
                    <a:schemeClr val="tx1"/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Привет дорогой друг!</a:t>
            </a:r>
          </a:p>
          <a:p>
            <a:endParaRPr lang="ru-RU" cap="all" spc="0" dirty="0" smtClean="0">
              <a:ln w="9000" cmpd="sng">
                <a:solidFill>
                  <a:schemeClr val="tx1"/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Йо-хо-хо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! Я известный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пират ДЖЕК ВОРОБЕЙ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гроза морей и океанов, приветствую Вас! Я долго ходил по морям и океанам и, сойдя  на сушу, забыл на Вашей земле  сундук  с сокровищами. Тот, кто пройдет все испытания, не бросит друга в беде  и выполнит успешно  все задания, будет  находчивым, внимательным, ловким, тот  обязательно найдет мои сокровища!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P.S.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Ваша  задача получить 8 фрагментов карты, собрать  её и найти сундук с сокровищами.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static.vecteezy.com/system/resources/previews/000/455/656/original/island-full-of-treasure-and-chest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2071678"/>
            <a:ext cx="2434270" cy="453034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7143768" y="785794"/>
            <a:ext cx="2000232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Чтобы отправится за сокровищами</a:t>
            </a:r>
          </a:p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нужно вступить в пиратскую </a:t>
            </a:r>
          </a:p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команду.  </a:t>
            </a:r>
          </a:p>
        </p:txBody>
      </p:sp>
      <p:pic>
        <p:nvPicPr>
          <p:cNvPr id="8" name="Picture 8" descr="https://st2.depositphotos.com/1005091/11546/v/950/depositphotos_115469476-stock-illustration-parchment-with-pirate-thematics-2.jpg"/>
          <p:cNvPicPr>
            <a:picLocks noChangeAspect="1" noChangeArrowheads="1"/>
          </p:cNvPicPr>
          <p:nvPr/>
        </p:nvPicPr>
        <p:blipFill>
          <a:blip r:embed="rId4">
            <a:lum bright="30000"/>
          </a:blip>
          <a:srcRect l="2740" t="2180" r="4110" b="1900"/>
          <a:stretch>
            <a:fillRect/>
          </a:stretch>
        </p:blipFill>
        <p:spPr bwMode="auto">
          <a:xfrm>
            <a:off x="214282" y="100830"/>
            <a:ext cx="5357850" cy="6748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857224" y="857232"/>
            <a:ext cx="45720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cap="all" spc="0" dirty="0" smtClean="0">
                <a:ln w="9000" cmpd="sng">
                  <a:solidFill>
                    <a:schemeClr val="tx1"/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tx1"/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КЛЯТВА! ПОСВЯЩЕНИЕ В ПИРАТЫ</a:t>
            </a:r>
            <a:endParaRPr lang="ru-RU" cap="all" spc="0" dirty="0" smtClean="0">
              <a:ln w="9000" cmpd="sng">
                <a:solidFill>
                  <a:schemeClr val="tx1"/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ru-RU" cap="all" spc="0" dirty="0" smtClean="0">
              <a:ln w="9000" cmpd="sng">
                <a:solidFill>
                  <a:schemeClr val="tx1"/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1.Клянусь беспрекословно</a:t>
            </a:r>
          </a:p>
          <a:p>
            <a:pPr marL="457200" indent="-457200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подчинятся командам! </a:t>
            </a:r>
          </a:p>
          <a:p>
            <a:pPr marL="457200" indent="-4572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Клянусь</a:t>
            </a:r>
          </a:p>
          <a:p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Клянусь быть настоящим пиратом!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Клянусь</a:t>
            </a:r>
          </a:p>
          <a:p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Клянусь быть вместе всегда со своей командой и приходить на помощь своему товарищу, даже если это грозит погибелью!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Клянусь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static.vecteezy.com/system/resources/previews/000/455/656/original/island-full-of-treasure-and-chest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1285860"/>
            <a:ext cx="2434270" cy="453034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4357686" y="285728"/>
            <a:ext cx="2857520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Ладно, беру тебя. Нужно украсть вон тот корабль? И мы отправимся на встречу приключений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1" name="Рисунок 10" descr="Render_SOL_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1714488"/>
            <a:ext cx="2948934" cy="221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static.vecteezy.com/system/resources/previews/000/455/656/original/island-full-of-treasure-and-chest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1285860"/>
            <a:ext cx="2434270" cy="453034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4357686" y="285728"/>
            <a:ext cx="2857520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Йо-хо-хо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Чтобы отплыть нужно отгадать пароли из слов, для активации корабля! Вперёд отважные пираты!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1" name="Рисунок 10" descr="Render_SOL_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1714488"/>
            <a:ext cx="2948934" cy="221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static.vecteezy.com/system/resources/previews/000/455/656/original/island-full-of-treasure-and-chest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214282" y="142852"/>
            <a:ext cx="2714644" cy="1785950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Лежит наш клад на дне морском засыпан золотым …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1428736"/>
            <a:ext cx="19053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b="1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еском</a:t>
            </a:r>
            <a:endParaRPr lang="ru-RU" sz="2400" b="1" cap="none" spc="0" dirty="0">
              <a:ln w="11430"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3071802" y="428604"/>
            <a:ext cx="2714644" cy="1785950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Свернувшись в небольшой клубок, на камне дремлет  …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28992" y="1785926"/>
            <a:ext cx="19053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осьминог</a:t>
            </a:r>
            <a:endParaRPr lang="ru-RU" sz="2400" b="1" cap="none" spc="0" dirty="0">
              <a:ln w="11430"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357158" y="2500306"/>
            <a:ext cx="2714644" cy="1785950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Однажды с золотом сундук на берег выбросил…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5786" y="3857628"/>
            <a:ext cx="19053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прибой</a:t>
            </a:r>
            <a:endParaRPr lang="ru-RU" sz="2400" b="1" cap="none" spc="0" dirty="0">
              <a:ln w="11430"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3214678" y="2928934"/>
            <a:ext cx="2714644" cy="1785950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рыбаки с тех пор твердят «На острове запрятан…»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2071678"/>
            <a:ext cx="2434270" cy="453034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714744" y="4214818"/>
            <a:ext cx="19053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клад</a:t>
            </a:r>
            <a:endParaRPr lang="ru-RU" sz="2400" b="1" cap="none" spc="0" dirty="0">
              <a:ln w="11430"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642910" y="4786322"/>
            <a:ext cx="2714644" cy="1785950"/>
          </a:xfrm>
          <a:prstGeom prst="wedgeRoundRect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много-много лет тот клад, хранит от всех седой...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00100" y="6072206"/>
            <a:ext cx="19053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пират</a:t>
            </a:r>
            <a:endParaRPr lang="ru-RU" sz="2400" b="1" cap="none" spc="0" dirty="0">
              <a:ln w="11430"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Выноска-облако 17"/>
          <p:cNvSpPr/>
          <p:nvPr/>
        </p:nvSpPr>
        <p:spPr>
          <a:xfrm>
            <a:off x="7143768" y="1142984"/>
            <a:ext cx="2000232" cy="14287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238613" y="1285860"/>
            <a:ext cx="190538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Ура!!!</a:t>
            </a:r>
          </a:p>
          <a:p>
            <a:pPr algn="ctr"/>
            <a:r>
              <a:rPr lang="ru-RU" sz="1600" cap="none" spc="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Первый фрагмент карты у нас</a:t>
            </a:r>
            <a:endParaRPr lang="ru-RU" sz="1600" cap="none" spc="0" dirty="0">
              <a:ln w="11430"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7143768" y="5357802"/>
            <a:ext cx="1643074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2" grpId="0"/>
      <p:bldP spid="13" grpId="0" animBg="1"/>
      <p:bldP spid="14" grpId="0"/>
      <p:bldP spid="15" grpId="0" animBg="1"/>
      <p:bldP spid="16" grpId="0"/>
      <p:bldP spid="18" grpId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37/c0/71/37c0719ef2f3bda3662dc9ade847ce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714356"/>
            <a:ext cx="2434270" cy="453034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5572132" y="0"/>
            <a:ext cx="2857520" cy="178592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Корабль к отплытию готов! А теперь, матросы, слушай мою команду!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«Занять места на судне».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715008" y="142852"/>
            <a:ext cx="3071834" cy="1785950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Каждый пусть меня услышит!</a:t>
            </a:r>
          </a:p>
          <a:p>
            <a:r>
              <a:rPr lang="ru-RU" dirty="0" smtClean="0"/>
              <a:t>Паруса поднять повыше!</a:t>
            </a:r>
          </a:p>
          <a:p>
            <a:r>
              <a:rPr lang="ru-RU" dirty="0" smtClean="0"/>
              <a:t>Быстро всех наверх свистать!</a:t>
            </a:r>
          </a:p>
          <a:p>
            <a:r>
              <a:rPr lang="ru-RU" dirty="0" smtClean="0"/>
              <a:t>Главный парус поднимать!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vignette.wikia.nocookie.net/disneyhiddenworlds/images/2/25/Never_Land_%28Peter_Pan%29_%28Level_0%29.jpg/revision/latest?cb=20140528014008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3684976"/>
            <a:ext cx="1359490" cy="2530105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5429256" y="1714488"/>
            <a:ext cx="3000396" cy="200026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приближаемся к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«Проклятому острову»,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слухам здесь тайник с фрагментом карты. Команда -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«Все на сушу!»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olga-andreeva-2018-07-04-pirate-ca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3899267"/>
            <a:ext cx="1589803" cy="2958733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6643702" y="2571744"/>
            <a:ext cx="1785950" cy="12858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Золото не трогайте оно проклято.</a:t>
            </a:r>
          </a:p>
        </p:txBody>
      </p:sp>
      <p:pic>
        <p:nvPicPr>
          <p:cNvPr id="21506" name="Picture 2" descr="https://hobbyteka.ru/upload/iblock/493/493f70e54fcf1dc75831b16a6284c777.jpeg"/>
          <p:cNvPicPr>
            <a:picLocks noChangeAspect="1" noChangeArrowheads="1"/>
          </p:cNvPicPr>
          <p:nvPr/>
        </p:nvPicPr>
        <p:blipFill>
          <a:blip r:embed="rId4"/>
          <a:srcRect t="23574" r="73861" b="27753"/>
          <a:stretch>
            <a:fillRect/>
          </a:stretch>
        </p:blipFill>
        <p:spPr bwMode="auto">
          <a:xfrm>
            <a:off x="7143768" y="142852"/>
            <a:ext cx="1765438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Выноска-облако 8"/>
          <p:cNvSpPr/>
          <p:nvPr/>
        </p:nvSpPr>
        <p:spPr>
          <a:xfrm>
            <a:off x="7000892" y="3000372"/>
            <a:ext cx="2143108" cy="14287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Тут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зашифрованное сообщение - подсказка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7215206" y="3571876"/>
            <a:ext cx="1500198" cy="100013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вот и задание!</a:t>
            </a:r>
          </a:p>
        </p:txBody>
      </p:sp>
      <p:pic>
        <p:nvPicPr>
          <p:cNvPr id="11" name="Рисунок 10" descr="0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4" y="602099"/>
            <a:ext cx="5715040" cy="4898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Выноска-облако 11"/>
          <p:cNvSpPr/>
          <p:nvPr/>
        </p:nvSpPr>
        <p:spPr>
          <a:xfrm>
            <a:off x="7143768" y="3000372"/>
            <a:ext cx="2143108" cy="14287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Йо-хо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!!! Второй фрагмент карты наш.</a:t>
            </a:r>
          </a:p>
        </p:txBody>
      </p:sp>
      <p:pic>
        <p:nvPicPr>
          <p:cNvPr id="13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7500958" y="5286388"/>
            <a:ext cx="1428760" cy="1304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2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37/c0/71/37c0719ef2f3bda3662dc9ade847ce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714356"/>
            <a:ext cx="2434270" cy="453034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5572132" y="0"/>
            <a:ext cx="2857520" cy="185736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снова на корабле в пути по морским волнам выдвигаемся к следующему этапу приключения. У нас уже два фрагмента нашей карты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 descr="https://get.wallhere.com/photo/sunlight-sea-water-sky-artwork-storm-waves-coast-wind-cloud-weather-ocean-wave-1920x1200-px-wind-wave-545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64" name="Picture 12" descr="https://media.sketchfab.com/models/d4787f4d98064936959938e3eebafad8/thumbnails/00a6fbcbd0c0444c820488f8b64f3fc5/6a6f72d51d6c41fbb96812288cb41fc2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656565"/>
              </a:clrFrom>
              <a:clrTo>
                <a:srgbClr val="656565">
                  <a:alpha val="0"/>
                </a:srgbClr>
              </a:clrTo>
            </a:clrChange>
          </a:blip>
          <a:srcRect l="17067" r="21748" b="2073"/>
          <a:stretch>
            <a:fillRect/>
          </a:stretch>
        </p:blipFill>
        <p:spPr bwMode="auto">
          <a:xfrm>
            <a:off x="1928794" y="357166"/>
            <a:ext cx="4429156" cy="4975252"/>
          </a:xfrm>
          <a:prstGeom prst="rect">
            <a:avLst/>
          </a:prstGeom>
          <a:noFill/>
        </p:spPr>
      </p:pic>
      <p:pic>
        <p:nvPicPr>
          <p:cNvPr id="11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3540138"/>
            <a:ext cx="1719890" cy="3200834"/>
          </a:xfrm>
          <a:prstGeom prst="rect">
            <a:avLst/>
          </a:prstGeom>
          <a:noFill/>
        </p:spPr>
      </p:pic>
      <p:sp>
        <p:nvSpPr>
          <p:cNvPr id="13" name="Выноска-облако 12"/>
          <p:cNvSpPr/>
          <p:nvPr/>
        </p:nvSpPr>
        <p:spPr>
          <a:xfrm>
            <a:off x="6286512" y="1214422"/>
            <a:ext cx="2714644" cy="185736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Корабль  Дэви Джонса, 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«Летучий голландец»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 он спит мы можем поискать тайник и следующий фрагмент карты если нам повезёт.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 descr="https://get.wallhere.com/photo/sunlight-sea-water-sky-artwork-storm-waves-coast-wind-cloud-weather-ocean-wave-1920x1200-px-wind-wave-545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3214686"/>
            <a:ext cx="1719890" cy="3200834"/>
          </a:xfrm>
          <a:prstGeom prst="rect">
            <a:avLst/>
          </a:prstGeom>
          <a:noFill/>
        </p:spPr>
      </p:pic>
      <p:pic>
        <p:nvPicPr>
          <p:cNvPr id="24578" name="Picture 2" descr="https://i.pinimg.com/originals/c3/eb/b6/c3ebb6d076f84f5703c2a8990b4efefc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9F6EF"/>
              </a:clrFrom>
              <a:clrTo>
                <a:srgbClr val="F9F6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9556" y="214290"/>
            <a:ext cx="3033153" cy="4572032"/>
          </a:xfrm>
          <a:prstGeom prst="rect">
            <a:avLst/>
          </a:prstGeom>
          <a:noFill/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071802" y="142852"/>
            <a:ext cx="5715040" cy="2714644"/>
          </a:xfrm>
          <a:prstGeom prst="wedgeRoundRect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/>
              <a:t>Биографическая справка.</a:t>
            </a:r>
          </a:p>
          <a:p>
            <a:r>
              <a:rPr lang="ru-RU" sz="1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Дейви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Джонс был человеком, обычным пиратом. Но однажды он встретил и страстно полюбил женщину, которой оказалась богиня 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5" tooltip="Калипсо"/>
              </a:rPr>
              <a:t>Калипсо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покровительница моряков. Калипсо ответила ему взаимностью. Она поручила Джонсу переправлять на тот свет души людей, погибших в море, для чего наделила капитана и всех, кого он возьмёт в команду, бессмертием, и лишь раз в десять лет он имел право сойти на берег. Но однажды она предала его, не явившись на встречу по истечении десятилетнего срока служения в море. Джонс перестал выполнять свои обязательства и в отместку выдал её первому союзу пиратских баронов, решивших пленить её, заключив в тело земной женщины. Джонс вырезал из груди своё сердце и заключил его в сундук, став навечно капитаном «Летучего голландца». Он не знал, что 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5" tooltip="Калипсо"/>
              </a:rPr>
              <a:t>Калипсо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прокляла его. Заклятие, дававшее ему и его команде вечную жизнь, обратилось против них. </a:t>
            </a:r>
            <a:r>
              <a:rPr lang="ru-RU" sz="1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Дейви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Джонс и вся команда «Летучего голландца» понесли наказание — их облик стал представлять собой нечто среднее между людьми и разными морскими тварями.</a:t>
            </a: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i.pinimg.com/736x/7c/5f/28/7c5f2842194052244405d5c8bc511356--sculpture-ideas-pirate-shi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194"/>
            <a:ext cx="9160296" cy="6880194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42908" y="2071678"/>
            <a:ext cx="1934204" cy="3599687"/>
          </a:xfrm>
          <a:prstGeom prst="rect">
            <a:avLst/>
          </a:prstGeom>
          <a:noFill/>
        </p:spPr>
      </p:pic>
      <p:pic>
        <p:nvPicPr>
          <p:cNvPr id="6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7715272" y="142852"/>
            <a:ext cx="782416" cy="714380"/>
          </a:xfrm>
          <a:prstGeom prst="rect">
            <a:avLst/>
          </a:prstGeom>
          <a:noFill/>
        </p:spPr>
      </p:pic>
      <p:sp>
        <p:nvSpPr>
          <p:cNvPr id="7" name="Выноска-облако 6"/>
          <p:cNvSpPr/>
          <p:nvPr/>
        </p:nvSpPr>
        <p:spPr>
          <a:xfrm>
            <a:off x="857224" y="428604"/>
            <a:ext cx="2214578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Ага вижу в сетке фрагмент карты, чтобы его снять нужно выполнить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задание.Проложи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путь пирата  к кораблю</a:t>
            </a:r>
          </a:p>
        </p:txBody>
      </p:sp>
      <p:pic>
        <p:nvPicPr>
          <p:cNvPr id="8" name="Рисунок 7" descr="hello_html_m2d9e10e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8536" y="1857364"/>
            <a:ext cx="4053794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Выноска-облако 8"/>
          <p:cNvSpPr/>
          <p:nvPr/>
        </p:nvSpPr>
        <p:spPr>
          <a:xfrm>
            <a:off x="1571604" y="1857364"/>
            <a:ext cx="1928826" cy="114300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 карты наша! Ты молодец! Возвращаемся на свой корабль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37/c0/71/37c0719ef2f3bda3662dc9ade847ce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714356"/>
            <a:ext cx="2434270" cy="4530345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5572132" y="0"/>
            <a:ext cx="2857520" cy="200024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снова на корабле в пути по морским волнам выдвигаемся к следующему этапу приключения. У нас уже три  фрагмента нашей карты, ещё пять частей и мы найдем сокровища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c.wallhere.com/photos/96/4a/digital_art_artwork_Kraken_sea_ship_waves_storm-1310145.jpg!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0562" y="2357430"/>
            <a:ext cx="1996044" cy="3714776"/>
          </a:xfrm>
          <a:prstGeom prst="rect">
            <a:avLst/>
          </a:prstGeom>
          <a:noFill/>
        </p:spPr>
      </p:pic>
      <p:sp>
        <p:nvSpPr>
          <p:cNvPr id="6" name="Овальная выноска 5"/>
          <p:cNvSpPr/>
          <p:nvPr/>
        </p:nvSpPr>
        <p:spPr>
          <a:xfrm>
            <a:off x="5500694" y="142852"/>
            <a:ext cx="3357586" cy="2143140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ОГО! НАС НАСТИГ КРАКЕН! </a:t>
            </a:r>
          </a:p>
          <a:p>
            <a:pPr algn="ctr"/>
            <a:r>
              <a:rPr lang="ru-RU" b="1" dirty="0" smtClean="0"/>
              <a:t>Мы попадём прямиков в секретный тайник  Дэви Джонса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et.pxhere.com/photo/beach-sea-nature-sand-dune-summer-material-dunes-habitat-ecosystem-cyprus-landform-erg-sand-dunes-karpasia-golden-beach-natural-environment-geographical-feature-aeolian-landform-601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428604"/>
            <a:ext cx="1228335" cy="2286016"/>
          </a:xfrm>
          <a:prstGeom prst="rect">
            <a:avLst/>
          </a:prstGeom>
          <a:noFill/>
        </p:spPr>
      </p:pic>
      <p:sp>
        <p:nvSpPr>
          <p:cNvPr id="1028" name="AutoShape 4" descr="https://sb.ksd-images.lt/onea_lv/images/rich_texts/cubic-fun-3d-puzzle-the-queen-annes-revenge-difficulty-88-jigsaw-puzzle-308-pieces.50709-2.fs.jpg?__cf_chl_jschl_tk__=92b565a88fde6b113617570c71f9bc5012a7dc80-1604906064-0-Ab4HiNitq0C2oF8epk9uWDuecYHukG6sv9FIwif8wH2GIviB6LxwoJ4hZMc0Zk1XiZKYHcsaNx0nCbL-Kbd5tcDIUTh90Ka0ahvQDDTP19LPherycYwY4XTG2Yc6blQleQyXDO6B9LmIT-JrMFrR3sl9lOjart5tXRzL3u7ZGift3zsca5o4Whzfb2OgLFkBhqcOFIjrwBbQw6eT2HcuYhrLpfYVZYV0meIpRh4HuMxn_5KaW2KiIWd4XIWEaWsdydBB9Nrf9KftBrsi6_yM27Ee7NBDA-DKvQPfJFyJ0oPbLHN482qqJnbD7ot4CzZ0Ja7Z66i_Z4UuyNspE4scpuYPnAcafRhKOPdSgijc_BFuzL9ygrtMq5F_QBEQTqEIUVKPZUA5aSRLqs3UrPM0fsl9p0Rs8Qusyj3MatqYIlZnSaSeFI2cZOEjlpw4edjiK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sb.ksd-images.lt/onea_lv/images/rich_texts/cubic-fun-3d-puzzle-the-queen-annes-revenge-difficulty-88-jigsaw-puzzle-308-pieces.50709-2.fs.jpg?__cf_chl_jschl_tk__=92b565a88fde6b113617570c71f9bc5012a7dc80-1604906064-0-Ab4HiNitq0C2oF8epk9uWDuecYHukG6sv9FIwif8wH2GIviB6LxwoJ4hZMc0Zk1XiZKYHcsaNx0nCbL-Kbd5tcDIUTh90Ka0ahvQDDTP19LPherycYwY4XTG2Yc6blQleQyXDO6B9LmIT-JrMFrR3sl9lOjart5tXRzL3u7ZGift3zsca5o4Whzfb2OgLFkBhqcOFIjrwBbQw6eT2HcuYhrLpfYVZYV0meIpRh4HuMxn_5KaW2KiIWd4XIWEaWsdydBB9Nrf9KftBrsi6_yM27Ee7NBDA-DKvQPfJFyJ0oPbLHN482qqJnbD7ot4CzZ0Ja7Z66i_Z4UuyNspE4scpuYPnAcafRhKOPdSgijc_BFuzL9ygrtMq5F_QBEQTqEIUVKPZUA5aSRLqs3UrPM0fsl9p0Rs8Qusyj3MatqYIlZnSaSeFI2cZOEjlpw4edjiK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cubic-fun-3d-puzzle-the-queen-annes-revenge-difficulty-88-jigsaw-puzzle-308-pieces.50709-2.fs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8662" y="142852"/>
            <a:ext cx="3073376" cy="3133470"/>
          </a:xfrm>
          <a:prstGeom prst="rect">
            <a:avLst/>
          </a:prstGeom>
        </p:spPr>
      </p:pic>
      <p:sp>
        <p:nvSpPr>
          <p:cNvPr id="9" name="Выноска-облако 8"/>
          <p:cNvSpPr/>
          <p:nvPr/>
        </p:nvSpPr>
        <p:spPr>
          <a:xfrm>
            <a:off x="5429256" y="0"/>
            <a:ext cx="3357586" cy="235743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Вот мы и нашли тайник Дэви Джонса!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Теперь что бы выбраться нужно перейти препятствие «Цифровой код»  внимательно смотрите с левого края подсказку, чтобы не запутаться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 l="13476" t="8333" r="13281" b="5208"/>
          <a:stretch>
            <a:fillRect/>
          </a:stretch>
        </p:blipFill>
        <p:spPr bwMode="auto">
          <a:xfrm>
            <a:off x="142844" y="1500174"/>
            <a:ext cx="5929354" cy="522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  l 0 0.048  l 0.036 0  l 0 0.048  l 0.036 0  l 0 0.048  l 0.036 0  l 0 0.048  l 0.036 0  l 0 0.048  l 0.036 0  l 0 0.048  l 0.036 0  l 0 0.048  E" pathEditMode="relative" ptsTypes="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https://get.wallhere.com/photo/sunlight-sea-water-sky-artwork-storm-waves-coast-wind-cloud-weather-ocean-wave-1920x1200-px-wind-wave-545680.jpg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cubic-fun-3d-puzzle-the-queen-annes-revenge-difficulty-88-jigsaw-puzzle-308-pieces.50709-2.fs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1538" y="214290"/>
            <a:ext cx="5274230" cy="5377358"/>
          </a:xfrm>
          <a:prstGeom prst="rect">
            <a:avLst/>
          </a:prstGeom>
        </p:spPr>
      </p:pic>
      <p:pic>
        <p:nvPicPr>
          <p:cNvPr id="7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7950" y="2786058"/>
            <a:ext cx="1996044" cy="3714776"/>
          </a:xfrm>
          <a:prstGeom prst="rect">
            <a:avLst/>
          </a:prstGeom>
          <a:noFill/>
        </p:spPr>
      </p:pic>
      <p:sp>
        <p:nvSpPr>
          <p:cNvPr id="8" name="Овальная выноска 7"/>
          <p:cNvSpPr/>
          <p:nvPr/>
        </p:nvSpPr>
        <p:spPr>
          <a:xfrm>
            <a:off x="5500694" y="142852"/>
            <a:ext cx="3357586" cy="2143140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Йо-хо-хо</a:t>
            </a:r>
            <a:r>
              <a:rPr lang="ru-RU" b="1" dirty="0" smtClean="0"/>
              <a:t>! За находку тайника Дэви Джонса нам достался фрагмент нашей карты</a:t>
            </a:r>
          </a:p>
        </p:txBody>
      </p:sp>
      <p:pic>
        <p:nvPicPr>
          <p:cNvPr id="9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3071802" y="5357826"/>
            <a:ext cx="1428760" cy="1304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67 0.0213 C 0.06267 0.06805 0.09062 0.10393 0.12465 0.10393 C 0.15972 0.10393 0.18767 0.06805 0.18767 0.0213 C 0.18767 -0.02546 0.21562 -0.06134 0.25069 -0.06134 C 0.28472 -0.06134 0.31267 -0.02546 0.31267 0.0213 " pathEditMode="relative" rAng="0" ptsTypes="fffff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37/c0/71/37c0719ef2f3bda3662dc9ade847ce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32" y="1857364"/>
            <a:ext cx="2319114" cy="4316031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6786578" y="142852"/>
            <a:ext cx="2143140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Барбосса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Ты все таки нашел выход  вернутся с того света!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1000108"/>
            <a:ext cx="1857356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dirty="0" smtClean="0">
                <a:ln w="11430"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9700" name="Picture 4" descr="https://discourse.disneyheroesgame.com/uploads/default/original/1X/16cc0551ecb4e4fc0ea51b5d77720efa3d0beab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1863804"/>
            <a:ext cx="2868218" cy="4866567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2571736" y="0"/>
            <a:ext cx="2786082" cy="214311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Конечно, Джек! И мы с тобой пример в этом мире!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НО! Нам с тобой нужно отправиться   в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«Бухту погибших кораблей1» 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6938978" y="295252"/>
            <a:ext cx="2143140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Стоит разок умереть и приоритеты меняются! </a:t>
            </a:r>
          </a:p>
        </p:txBody>
      </p:sp>
      <p:sp>
        <p:nvSpPr>
          <p:cNvPr id="11" name="Выноска-облако 10"/>
          <p:cNvSpPr/>
          <p:nvPr/>
        </p:nvSpPr>
        <p:spPr>
          <a:xfrm>
            <a:off x="2857488" y="285728"/>
            <a:ext cx="2286016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Джек, дорогой Джек! В том месте можно отыскать потерянный фрагмент карты!</a:t>
            </a:r>
          </a:p>
        </p:txBody>
      </p:sp>
      <p:sp>
        <p:nvSpPr>
          <p:cNvPr id="12" name="Выноска-облако 11"/>
          <p:cNvSpPr/>
          <p:nvPr/>
        </p:nvSpPr>
        <p:spPr>
          <a:xfrm>
            <a:off x="7000860" y="571480"/>
            <a:ext cx="2143140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Тогда чего же мы ждем!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img2.goodfon.ru/original/1955x1080/d/82/art-more-bereg-korabli-ostov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9AA52"/>
              </a:clrFrom>
              <a:clrTo>
                <a:srgbClr val="D9AA5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cubic-fun-3d-puzzle-the-queen-annes-revenge-difficulty-88-jigsaw-puzzle-308-pieces.50709-2.fs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6314" y="285728"/>
            <a:ext cx="3357586" cy="3230380"/>
          </a:xfrm>
          <a:prstGeom prst="rect">
            <a:avLst/>
          </a:prstGeom>
        </p:spPr>
      </p:pic>
      <p:pic>
        <p:nvPicPr>
          <p:cNvPr id="8" name="Picture 4" descr="https://discourse.disneyheroesgame.com/uploads/default/original/1X/16cc0551ecb4e4fc0ea51b5d77720efa3d0beab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571744"/>
            <a:ext cx="2153838" cy="3654463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3571868" y="928670"/>
            <a:ext cx="2286016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 вот Джек мы и в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«Бухте погибших кораблей!»</a:t>
            </a:r>
          </a:p>
        </p:txBody>
      </p:sp>
      <p:pic>
        <p:nvPicPr>
          <p:cNvPr id="10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15206" y="2714620"/>
            <a:ext cx="1714480" cy="3190765"/>
          </a:xfrm>
          <a:prstGeom prst="rect">
            <a:avLst/>
          </a:prstGeom>
          <a:noFill/>
        </p:spPr>
      </p:pic>
      <p:sp>
        <p:nvSpPr>
          <p:cNvPr id="11" name="Выноска-облако 10"/>
          <p:cNvSpPr/>
          <p:nvPr/>
        </p:nvSpPr>
        <p:spPr>
          <a:xfrm>
            <a:off x="6643702" y="1071546"/>
            <a:ext cx="2500298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скажу, что я рад повидаться со старыми друзьями, так как я им всем должен</a:t>
            </a:r>
          </a:p>
        </p:txBody>
      </p:sp>
      <p:sp>
        <p:nvSpPr>
          <p:cNvPr id="12" name="Выноска-облако 11"/>
          <p:cNvSpPr/>
          <p:nvPr/>
        </p:nvSpPr>
        <p:spPr>
          <a:xfrm>
            <a:off x="6796102" y="1223946"/>
            <a:ext cx="2500298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 ради фрагмента я преодолею любые страхи.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s://i.playground.ru/i/pix/1119698/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pic>
        <p:nvPicPr>
          <p:cNvPr id="3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4198979"/>
            <a:ext cx="1428760" cy="2659021"/>
          </a:xfrm>
          <a:prstGeom prst="rect">
            <a:avLst/>
          </a:prstGeom>
          <a:noFill/>
        </p:spPr>
      </p:pic>
      <p:sp>
        <p:nvSpPr>
          <p:cNvPr id="4" name="Выноска-облако 3"/>
          <p:cNvSpPr/>
          <p:nvPr/>
        </p:nvSpPr>
        <p:spPr>
          <a:xfrm>
            <a:off x="6929454" y="2428868"/>
            <a:ext cx="2214546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Среди вещей пиратов нам нужно найти «короля» пиратов.</a:t>
            </a:r>
          </a:p>
        </p:txBody>
      </p:sp>
      <p:sp>
        <p:nvSpPr>
          <p:cNvPr id="1030" name="AutoShape 6" descr="http://www.interdidactica.org/imj/zy03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superpupers.com/image/cache/catalog/product/item_3500-1200x630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00" t="2381" r="28124" b="4762"/>
          <a:stretch>
            <a:fillRect/>
          </a:stretch>
        </p:blipFill>
        <p:spPr bwMode="auto">
          <a:xfrm>
            <a:off x="6572264" y="142852"/>
            <a:ext cx="2286016" cy="2511398"/>
          </a:xfrm>
          <a:prstGeom prst="rect">
            <a:avLst/>
          </a:prstGeom>
          <a:noFill/>
        </p:spPr>
      </p:pic>
      <p:pic>
        <p:nvPicPr>
          <p:cNvPr id="1038" name="Picture 14" descr="http://ae01.alicdn.com/kf/HTB1bYMvdv5G3KVjSZPxq6zI3XXaG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1785926"/>
            <a:ext cx="2928958" cy="2928958"/>
          </a:xfrm>
          <a:prstGeom prst="rect">
            <a:avLst/>
          </a:prstGeom>
          <a:noFill/>
        </p:spPr>
      </p:pic>
      <p:pic>
        <p:nvPicPr>
          <p:cNvPr id="1042" name="Picture 18" descr="https://images.freeimages.com/images/large-previews/ed6/pirate-flag-1444437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645" t="4545" r="1940" b="6818"/>
          <a:stretch>
            <a:fillRect/>
          </a:stretch>
        </p:blipFill>
        <p:spPr bwMode="auto">
          <a:xfrm>
            <a:off x="3929058" y="4429132"/>
            <a:ext cx="3727598" cy="2643206"/>
          </a:xfrm>
          <a:prstGeom prst="rect">
            <a:avLst/>
          </a:prstGeom>
          <a:noFill/>
        </p:spPr>
      </p:pic>
      <p:pic>
        <p:nvPicPr>
          <p:cNvPr id="1044" name="Picture 20" descr="https://blog.exeris.org/images/home/spyglass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2714620"/>
            <a:ext cx="3749681" cy="3749681"/>
          </a:xfrm>
          <a:prstGeom prst="rect">
            <a:avLst/>
          </a:prstGeom>
          <a:noFill/>
        </p:spPr>
      </p:pic>
      <p:pic>
        <p:nvPicPr>
          <p:cNvPr id="1048" name="Picture 24" descr="https://themebuilders.net/wp-content/uploads/2016/08/FSC1014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4500570"/>
            <a:ext cx="2357430" cy="2357430"/>
          </a:xfrm>
          <a:prstGeom prst="rect">
            <a:avLst/>
          </a:prstGeom>
          <a:noFill/>
        </p:spPr>
      </p:pic>
      <p:pic>
        <p:nvPicPr>
          <p:cNvPr id="1028" name="Picture 4" descr="https://img1.goodfon.ru/original/3049x2030/f/ae/gektor-barbossa-elizabet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</a:blip>
          <a:srcRect l="41775" t="11765" r="34726"/>
          <a:stretch>
            <a:fillRect/>
          </a:stretch>
        </p:blipFill>
        <p:spPr bwMode="auto">
          <a:xfrm>
            <a:off x="1571604" y="1357298"/>
            <a:ext cx="914404" cy="2285992"/>
          </a:xfrm>
          <a:prstGeom prst="rect">
            <a:avLst/>
          </a:prstGeom>
          <a:noFill/>
        </p:spPr>
      </p:pic>
      <p:pic>
        <p:nvPicPr>
          <p:cNvPr id="1040" name="Picture 16" descr="https://www.caracter.ru/images/detailed/12/roskoshnaya-shlyapa-pirata-vzroslaya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000108"/>
            <a:ext cx="3053003" cy="2963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1" dur="475" fill="hold">
                                          <p:stCondLst>
                                            <p:cond delay="2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2" dur="475" fill="hold">
                                          <p:stCondLst>
                                            <p:cond delay="2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475" fill="hold">
                                          <p:stCondLst>
                                            <p:cond delay="2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475" fill="hold">
                                          <p:stCondLst>
                                            <p:cond delay="2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36" dur="50" fill="hold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7" dur="1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6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5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2.goodfon.ru/original/1955x1080/d/82/art-more-bereg-korabli-ostov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9AA52"/>
              </a:clrFrom>
              <a:clrTo>
                <a:srgbClr val="D9AA5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ubic-fun-3d-puzzle-the-queen-annes-revenge-difficulty-88-jigsaw-puzzle-308-pieces.50709-2.fs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6314" y="285728"/>
            <a:ext cx="3357586" cy="3230380"/>
          </a:xfrm>
          <a:prstGeom prst="rect">
            <a:avLst/>
          </a:prstGeom>
        </p:spPr>
      </p:pic>
      <p:pic>
        <p:nvPicPr>
          <p:cNvPr id="7" name="Picture 4" descr="https://img1.goodfon.ru/original/3049x2030/f/ae/gektor-barbossa-elizabet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</a:blip>
          <a:srcRect l="41775" t="11765" r="34726"/>
          <a:stretch>
            <a:fillRect/>
          </a:stretch>
        </p:blipFill>
        <p:spPr bwMode="auto">
          <a:xfrm>
            <a:off x="2428860" y="3325822"/>
            <a:ext cx="1428760" cy="3532178"/>
          </a:xfrm>
          <a:prstGeom prst="rect">
            <a:avLst/>
          </a:prstGeom>
          <a:noFill/>
        </p:spPr>
      </p:pic>
      <p:pic>
        <p:nvPicPr>
          <p:cNvPr id="8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2928934"/>
            <a:ext cx="1428760" cy="2873335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6929454" y="1285860"/>
            <a:ext cx="2214546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О, капитан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Свон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король пиратов. Нынче в пираты берут кого не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попадя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1" name="Выноска-облако 10"/>
          <p:cNvSpPr/>
          <p:nvPr/>
        </p:nvSpPr>
        <p:spPr>
          <a:xfrm>
            <a:off x="2643174" y="1500174"/>
            <a:ext cx="2714644" cy="192882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Благодаря тебе Джек я стала избранным королём пиратов. И за это я имею право  отдать тебе фрагмент карты</a:t>
            </a:r>
          </a:p>
        </p:txBody>
      </p:sp>
      <p:pic>
        <p:nvPicPr>
          <p:cNvPr id="12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4286248" y="5429264"/>
            <a:ext cx="1071570" cy="978390"/>
          </a:xfrm>
          <a:prstGeom prst="rect">
            <a:avLst/>
          </a:prstGeom>
          <a:noFill/>
        </p:spPr>
      </p:pic>
      <p:sp>
        <p:nvSpPr>
          <p:cNvPr id="13" name="Выноска-облако 12"/>
          <p:cNvSpPr/>
          <p:nvPr/>
        </p:nvSpPr>
        <p:spPr>
          <a:xfrm>
            <a:off x="2928926" y="1857364"/>
            <a:ext cx="2714644" cy="192882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  мы  воюем с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Брекетом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отправляйся к источнику молодости, там еще  2  части фрагмента карты.</a:t>
            </a:r>
          </a:p>
        </p:txBody>
      </p:sp>
      <p:sp>
        <p:nvSpPr>
          <p:cNvPr id="14" name="Выноска-облако 13"/>
          <p:cNvSpPr/>
          <p:nvPr/>
        </p:nvSpPr>
        <p:spPr>
          <a:xfrm>
            <a:off x="7081854" y="1438260"/>
            <a:ext cx="2214546" cy="15716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всегда готов идти на встречу приключениям!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67 0.0213 C 0.06267 0.06805 0.09062 0.10393 0.12465 0.10393 C 0.15972 0.10393 0.18767 0.06805 0.18767 0.0213 C 0.18767 -0.02546 0.21562 -0.06134 0.25069 -0.06134 C 0.28472 -0.06134 0.31267 -0.02546 0.31267 0.0213 " pathEditMode="relative" rAng="0" ptsTypes="fffff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mfiles.alphacoders.com/648/648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2786058"/>
            <a:ext cx="1847165" cy="3714776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642910" y="857232"/>
            <a:ext cx="2428860" cy="185736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Итак,  к источнику молодости! Хм, только на чём, у меня опять из по носа увели мой корабль.</a:t>
            </a:r>
          </a:p>
        </p:txBody>
      </p:sp>
      <p:pic>
        <p:nvPicPr>
          <p:cNvPr id="33798" name="Picture 6" descr="https://i.ebayimg.com/images/g/cdsAAOSw7ttcXnQo/s-l1600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6736" r="26475"/>
          <a:stretch>
            <a:fillRect/>
          </a:stretch>
        </p:blipFill>
        <p:spPr bwMode="auto">
          <a:xfrm>
            <a:off x="2857488" y="2857496"/>
            <a:ext cx="1808902" cy="3866110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3286116" y="1071546"/>
            <a:ext cx="2428860" cy="185736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Привет, Джек! Слышала у тебя украли корабль,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вот мой корабль готов к отплытию</a:t>
            </a:r>
          </a:p>
        </p:txBody>
      </p:sp>
      <p:sp>
        <p:nvSpPr>
          <p:cNvPr id="11" name="Выноска-облако 10"/>
          <p:cNvSpPr/>
          <p:nvPr/>
        </p:nvSpPr>
        <p:spPr>
          <a:xfrm>
            <a:off x="795310" y="1009632"/>
            <a:ext cx="2062178" cy="14906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АНЖЕЛИКА! Хм, странно у тебя есть корабль?</a:t>
            </a:r>
          </a:p>
        </p:txBody>
      </p:sp>
      <p:sp>
        <p:nvSpPr>
          <p:cNvPr id="12" name="Выноска-облако 11"/>
          <p:cNvSpPr/>
          <p:nvPr/>
        </p:nvSpPr>
        <p:spPr>
          <a:xfrm>
            <a:off x="3438516" y="1223946"/>
            <a:ext cx="2133616" cy="14906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 почти есть, я потерянная дочь пирата Чёрной Бороды.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aropka.ru/upload/resize_cache/iblock/306/900_600_1/photo_46_1520235708.jpg"/>
          <p:cNvPicPr>
            <a:picLocks noChangeAspect="1" noChangeArrowheads="1"/>
          </p:cNvPicPr>
          <p:nvPr/>
        </p:nvPicPr>
        <p:blipFill>
          <a:blip r:embed="rId2"/>
          <a:srcRect t="6250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6" y="3857628"/>
            <a:ext cx="1428760" cy="2873334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6429388" y="2285992"/>
            <a:ext cx="2714612" cy="14906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«Месть королевы Анны»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нужно поискать фрагмент карты или подсказку</a:t>
            </a: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3143240" y="357166"/>
            <a:ext cx="3143272" cy="1285884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1. Этот остров-черепаха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Стал приютом для пирата.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 Карибском море с юга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Ждет гостей…</a:t>
            </a:r>
            <a:endParaRPr lang="ru-RU" sz="1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1142976" y="4286256"/>
            <a:ext cx="2786082" cy="1214446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2. Впереди туман густой,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Бриг плывет там золотой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Он везет крутой багаж –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Ату его! На …</a:t>
            </a:r>
            <a:endParaRPr lang="ru-RU" sz="1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2000232" y="5572140"/>
            <a:ext cx="2357454" cy="1143008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3. Не </a:t>
            </a:r>
            <a:r>
              <a:rPr lang="ru-RU" sz="1400" dirty="0" err="1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панамака</a:t>
            </a:r>
            <a:r>
              <a:rPr lang="ru-RU" sz="1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Не приколка</a:t>
            </a:r>
            <a:br>
              <a:rPr lang="ru-RU" sz="1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 пирата ....</a:t>
            </a:r>
            <a:endParaRPr lang="ru-RU" sz="14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2857488" y="3143248"/>
            <a:ext cx="2857520" cy="1071570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200" dirty="0" smtClean="0"/>
              <a:t> </a:t>
            </a: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Мечтает каждый день пират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Найти сундук, в котором…</a:t>
            </a:r>
            <a:endParaRPr lang="ru-RU" sz="1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2357422" y="1857364"/>
            <a:ext cx="2857520" cy="1071570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5. Он пират, киногерой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И смеется над судьбой.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Нет его храбрей, хитрей —</a:t>
            </a:r>
            <a:b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То Джек по кличке…</a:t>
            </a:r>
            <a:endParaRPr lang="ru-RU" sz="12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Вертикальный свиток 11"/>
          <p:cNvSpPr/>
          <p:nvPr/>
        </p:nvSpPr>
        <p:spPr>
          <a:xfrm>
            <a:off x="0" y="571480"/>
            <a:ext cx="2500298" cy="3500462"/>
          </a:xfrm>
          <a:prstGeom prst="verticalScroll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Подсказка</a:t>
            </a: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Два нарисованных холма, над ними яркая звезда, по ней мы путь свой обрекли, и звездный остров здесь нашли</a:t>
            </a:r>
          </a:p>
          <a:p>
            <a:pPr algn="ctr"/>
            <a:endParaRPr lang="ru-RU" b="1" i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7" dur="1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7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7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7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aropka.ru/upload/resize_cache/iblock/306/900_600_1/photo_46_1520235708.jpg"/>
          <p:cNvPicPr>
            <a:picLocks noChangeAspect="1" noChangeArrowheads="1"/>
          </p:cNvPicPr>
          <p:nvPr/>
        </p:nvPicPr>
        <p:blipFill>
          <a:blip r:embed="rId2"/>
          <a:srcRect t="6250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6" y="3857628"/>
            <a:ext cx="1428760" cy="2873334"/>
          </a:xfrm>
          <a:prstGeom prst="rect">
            <a:avLst/>
          </a:prstGeom>
          <a:noFill/>
        </p:spPr>
      </p:pic>
      <p:sp>
        <p:nvSpPr>
          <p:cNvPr id="7" name="Выноска-облако 6"/>
          <p:cNvSpPr/>
          <p:nvPr/>
        </p:nvSpPr>
        <p:spPr>
          <a:xfrm>
            <a:off x="6715140" y="2214554"/>
            <a:ext cx="2071702" cy="16430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Эдвард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Тич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А точнее капитан Чёрная борода </a:t>
            </a:r>
          </a:p>
        </p:txBody>
      </p:sp>
      <p:pic>
        <p:nvPicPr>
          <p:cNvPr id="36870" name="Picture 6" descr="https://118archive.com/images/118/potc_4_on_stranger_tides/10_blackbeard_series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95" t="1465" r="6249" b="1855"/>
          <a:stretch>
            <a:fillRect/>
          </a:stretch>
        </p:blipFill>
        <p:spPr bwMode="auto">
          <a:xfrm>
            <a:off x="0" y="1500174"/>
            <a:ext cx="2861850" cy="3096427"/>
          </a:xfrm>
          <a:prstGeom prst="rect">
            <a:avLst/>
          </a:prstGeom>
          <a:noFill/>
        </p:spPr>
      </p:pic>
      <p:sp>
        <p:nvSpPr>
          <p:cNvPr id="11" name="Выноска-облако 10"/>
          <p:cNvSpPr/>
          <p:nvPr/>
        </p:nvSpPr>
        <p:spPr>
          <a:xfrm>
            <a:off x="2357422" y="357166"/>
            <a:ext cx="3143272" cy="200026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Джек Воробей! Ты же не думал, что будет все так просто найти фрагмент карты. Пока ты мне не поможешь, ты не сможешь найти утраченный артефакт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1" grpId="0" animBg="1"/>
      <p:bldP spid="11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https://get.wallhere.com/photo/sunlight-sea-water-sky-artwork-storm-waves-coast-wind-cloud-weather-ocean-wave-1920x1200-px-wind-wave-545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3428992" y="142852"/>
            <a:ext cx="5572164" cy="3929090"/>
          </a:xfrm>
          <a:prstGeom prst="wedgeRoundRect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r>
              <a:rPr lang="ru-RU" b="1" dirty="0" smtClean="0"/>
              <a:t>Биографическая справка.</a:t>
            </a:r>
            <a:r>
              <a:rPr lang="ru-RU" dirty="0" smtClean="0"/>
              <a:t> 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Эдвард </a:t>
            </a:r>
            <a:r>
              <a:rPr lang="ru-RU" sz="1050" dirty="0" err="1" smtClean="0">
                <a:latin typeface="Times New Roman" pitchFamily="18" charset="0"/>
                <a:cs typeface="Times New Roman" pitchFamily="18" charset="0"/>
              </a:rPr>
              <a:t>Тич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родился и вырос в Бристоле в конце 17 века. Мальчик рос в нищете и голоде, поэтому рано убежал из дома и нанялся на торговое 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  <a:hlinkClick r:id="rId3" tooltip="Категория:Корабли"/>
              </a:rPr>
              <a:t>судно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. Однако и там Эдварду не понравилось, поэтому в 21 год он свёл дружбу с пиратами и подписал каперскую грамоту. Участвовал во многих боях Войны Королевы Анны, однако после её окончания в 1713 году остался без заработка. После войны </a:t>
            </a:r>
            <a:r>
              <a:rPr lang="ru-RU" sz="1050" dirty="0" err="1" smtClean="0">
                <a:latin typeface="Times New Roman" pitchFamily="18" charset="0"/>
                <a:cs typeface="Times New Roman" pitchFamily="18" charset="0"/>
              </a:rPr>
              <a:t>Тич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решил окончательно обратиться к пиратству; их команда стала работать на себя. Чёрная Борода, опасаясь пророчества, гласившего, что он примет смерть от руки одноногого человека, собирается использовать Источник Молодости, чтобы развеять чары и избежать своей судьбы. Он берёт курс на Пенную Бухту, кишащую русалками. Одну из них команде Чёрной Бороды удаётся заманить в ловушку. Позже Чёрная Борода посылает Джека Воробья достать чаши, находящиеся на судне </a:t>
            </a:r>
            <a:r>
              <a:rPr lang="ru-RU" sz="1050" dirty="0" err="1" smtClean="0">
                <a:latin typeface="Times New Roman" pitchFamily="18" charset="0"/>
                <a:cs typeface="Times New Roman" pitchFamily="18" charset="0"/>
              </a:rPr>
              <a:t>Понса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де Леона. Во время того, как Джек ходил за чашами Чёрная Борода обманом заставляет русалку Сирену пролить слезу и оставляет умирать. Воробей возвращается к Чёрной Бороде с чашами и присоединившимся к нему с Гиббсом. Джек ставит условие: Чёрная Борода должен вернуть его компас и отпустить Гиббса в обмен на чаши и возможность продолжить путь к Источнику. </a:t>
            </a:r>
            <a:r>
              <a:rPr lang="ru-RU" sz="1050" dirty="0" err="1" smtClean="0">
                <a:latin typeface="Times New Roman" pitchFamily="18" charset="0"/>
                <a:cs typeface="Times New Roman" pitchFamily="18" charset="0"/>
              </a:rPr>
              <a:t>Тич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соглашается и отпускает Гиббса с компасом Джека. Возле Источника Чёрная Борода и его команда подвергаются нападению английского и испанского отрядов. Как выясняется, испанцы имеют совсем иные планы на Источник: они здесь лишь за тем, чтобы разрушить его, полагая, что вечная жизнь может быть дарована лишь Богом. В ходе продолжительного сражения </a:t>
            </a:r>
            <a:r>
              <a:rPr lang="ru-RU" sz="1050" dirty="0" err="1" smtClean="0">
                <a:latin typeface="Times New Roman" pitchFamily="18" charset="0"/>
                <a:cs typeface="Times New Roman" pitchFamily="18" charset="0"/>
              </a:rPr>
              <a:t>Барбосса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наносит удар Чёрной Бороде отравленным клинком. </a:t>
            </a:r>
            <a:endParaRPr lang="ru-RU" sz="105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https://118archive.com/images/118/potc_4_on_stranger_tides/10_blackbeard_series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95" t="1465" r="6249" b="1855"/>
          <a:stretch>
            <a:fillRect/>
          </a:stretch>
        </p:blipFill>
        <p:spPr bwMode="auto">
          <a:xfrm>
            <a:off x="0" y="653864"/>
            <a:ext cx="3504728" cy="4989714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16" y="3714752"/>
            <a:ext cx="1643074" cy="30578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900igr.net/up/datas/233223/036.jpg"/>
          <p:cNvPicPr>
            <a:picLocks noChangeAspect="1" noChangeArrowheads="1"/>
          </p:cNvPicPr>
          <p:nvPr/>
        </p:nvPicPr>
        <p:blipFill>
          <a:blip r:embed="rId2"/>
          <a:srcRect l="3125" t="3125" r="3906" b="4167"/>
          <a:stretch>
            <a:fillRect/>
          </a:stretch>
        </p:blipFill>
        <p:spPr bwMode="auto">
          <a:xfrm>
            <a:off x="0" y="-52828"/>
            <a:ext cx="9144000" cy="6910828"/>
          </a:xfrm>
          <a:prstGeom prst="rect">
            <a:avLst/>
          </a:prstGeom>
          <a:noFill/>
        </p:spPr>
      </p:pic>
      <p:pic>
        <p:nvPicPr>
          <p:cNvPr id="7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3055972"/>
            <a:ext cx="1890551" cy="3802028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6929454" y="285728"/>
            <a:ext cx="2214546" cy="235745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«Пенная бухта» , 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 по слухам здесь водятся русалки, которые топят корабли. И это наводит на сомнение находится  в этом месте</a:t>
            </a:r>
          </a:p>
        </p:txBody>
      </p:sp>
      <p:pic>
        <p:nvPicPr>
          <p:cNvPr id="1032" name="Picture 8" descr="https://img-fotki.yandex.ru/get/105765/13826504.6b/0_111e8a_b1a43b7e_L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rcRect l="49962" t="2089" r="6999" b="12256"/>
          <a:stretch>
            <a:fillRect/>
          </a:stretch>
        </p:blipFill>
        <p:spPr bwMode="auto">
          <a:xfrm>
            <a:off x="2143108" y="3929066"/>
            <a:ext cx="1014071" cy="1449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Выноска-облако 9"/>
          <p:cNvSpPr/>
          <p:nvPr/>
        </p:nvSpPr>
        <p:spPr>
          <a:xfrm>
            <a:off x="7143768" y="642918"/>
            <a:ext cx="1795442" cy="165259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Сирена, что ты здесь делаешь?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1428728" y="1071546"/>
            <a:ext cx="2295508" cy="250985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Джек, поможешь мне освободится, а я тебе службу сослужу в получении ингредиента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1571604" y="1357298"/>
            <a:ext cx="1919302" cy="191930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Пройди задание и сможешь идти к следующему этапу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Вертикальный свиток 13"/>
          <p:cNvSpPr/>
          <p:nvPr/>
        </p:nvSpPr>
        <p:spPr>
          <a:xfrm>
            <a:off x="1500166" y="928670"/>
            <a:ext cx="2000232" cy="2643206"/>
          </a:xfrm>
          <a:prstGeom prst="verticalScroll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Подсказка</a:t>
            </a:r>
          </a:p>
          <a:p>
            <a:pPr algn="ctr"/>
            <a:r>
              <a:rPr lang="ru-RU" sz="1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испанском корабле ты найдешь там чаши две, их возьми в далекий путь, чтоб к источнику свернуть.</a:t>
            </a:r>
          </a:p>
          <a:p>
            <a:pPr algn="ctr"/>
            <a:endParaRPr lang="ru-RU" b="1" i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/>
          <a:srcRect l="35742" t="17708" r="34375" b="9375"/>
          <a:stretch>
            <a:fillRect/>
          </a:stretch>
        </p:blipFill>
        <p:spPr bwMode="auto">
          <a:xfrm>
            <a:off x="3643306" y="1500174"/>
            <a:ext cx="335758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mota.ru/upload/wallpapers/source/2014/04/22/15/05/40016/XoyZQblGc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4061639"/>
            <a:ext cx="1390485" cy="2796361"/>
          </a:xfrm>
          <a:prstGeom prst="rect">
            <a:avLst/>
          </a:prstGeom>
          <a:noFill/>
        </p:spPr>
      </p:pic>
      <p:pic>
        <p:nvPicPr>
          <p:cNvPr id="1028" name="Picture 4" descr="https://img-fotki.yandex.ru/get/223280/13826504.11d/0_14a119_2d9c8dad_XL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3000372"/>
            <a:ext cx="2319399" cy="3857628"/>
          </a:xfrm>
          <a:prstGeom prst="rect">
            <a:avLst/>
          </a:prstGeom>
          <a:noFill/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7215206" y="1785926"/>
            <a:ext cx="1785950" cy="928694"/>
          </a:xfrm>
          <a:prstGeom prst="wedgeRoundRect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Джек, ты случайно не за чашами явился сюда? Попробуй найти среди вещей  то что тебе нужно</a:t>
            </a:r>
          </a:p>
        </p:txBody>
      </p:sp>
      <p:pic>
        <p:nvPicPr>
          <p:cNvPr id="2" name="Picture 4" descr="https://i.pinimg.com/736x/55/b4/71/55b4711b218e81981d90c71f0fd6fab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AF6F5"/>
              </a:clrFrom>
              <a:clrTo>
                <a:srgbClr val="FAF6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30" y="214290"/>
            <a:ext cx="1857388" cy="1385471"/>
          </a:xfrm>
          <a:prstGeom prst="rect">
            <a:avLst/>
          </a:prstGeom>
          <a:noFill/>
        </p:spPr>
      </p:pic>
      <p:pic>
        <p:nvPicPr>
          <p:cNvPr id="1030" name="Picture 6" descr="https://www.wallstickers-folies.co.uk/ori-cannon-wall-stickers-2285_1468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4500546"/>
            <a:ext cx="2357454" cy="2357454"/>
          </a:xfrm>
          <a:prstGeom prst="rect">
            <a:avLst/>
          </a:prstGeom>
          <a:noFill/>
        </p:spPr>
      </p:pic>
      <p:pic>
        <p:nvPicPr>
          <p:cNvPr id="1032" name="Picture 8" descr="https://www.graycell.ru/picture/big/bomba3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4" y="642918"/>
            <a:ext cx="2214577" cy="2071678"/>
          </a:xfrm>
          <a:prstGeom prst="rect">
            <a:avLst/>
          </a:prstGeom>
          <a:noFill/>
        </p:spPr>
      </p:pic>
      <p:pic>
        <p:nvPicPr>
          <p:cNvPr id="1034" name="Picture 10" descr="http://img.qiniutu.com/bz/20190429/jpgtreasure_chest_PNG50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2571744"/>
            <a:ext cx="2094927" cy="1785926"/>
          </a:xfrm>
          <a:prstGeom prst="rect">
            <a:avLst/>
          </a:prstGeom>
          <a:noFill/>
        </p:spPr>
      </p:pic>
      <p:pic>
        <p:nvPicPr>
          <p:cNvPr id="1036" name="Picture 12" descr="https://www.karneval-party.sk/gallery/products/middle/17504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428604"/>
            <a:ext cx="2126130" cy="2071702"/>
          </a:xfrm>
          <a:prstGeom prst="rect">
            <a:avLst/>
          </a:prstGeom>
          <a:noFill/>
        </p:spPr>
      </p:pic>
      <p:pic>
        <p:nvPicPr>
          <p:cNvPr id="1040" name="Picture 16" descr="https://www.wallstickers-folies.co.uk/ori-gold-coin-wall-stickers-439_1366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4" y="2786058"/>
            <a:ext cx="1714488" cy="1714488"/>
          </a:xfrm>
          <a:prstGeom prst="rect">
            <a:avLst/>
          </a:prstGeom>
          <a:noFill/>
        </p:spPr>
      </p:pic>
      <p:pic>
        <p:nvPicPr>
          <p:cNvPr id="5" name="Picture 2" descr="https://thumbs.dreamstime.com/b/%D0%B1%D0%BE%D1%87%D0%BE%D0%BD%D0%BE%D0%BA-%D1%81-%D0%BA%D0%BE%D1%81%D1%82%D1%8C%D1%8E-%D1%88%D0%B0%D1%80%D0%B6%D0%B0%D0%BC%D0%B8-%D1%82%D0%B5%D0%BC%D1%8B-%D0%BF%D0%B8%D1%80%D0%B0%D1%82%D0%B0-34733551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1571612"/>
            <a:ext cx="1936171" cy="2071702"/>
          </a:xfrm>
          <a:prstGeom prst="rect">
            <a:avLst/>
          </a:prstGeom>
          <a:noFill/>
        </p:spPr>
      </p:pic>
      <p:pic>
        <p:nvPicPr>
          <p:cNvPr id="6" name="Picture 4" descr="https://i.pinimg.com/236x/47/c0/45/47c045d15ccdcb37051f1d4869aa823d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50" y="4714884"/>
            <a:ext cx="2003105" cy="1643074"/>
          </a:xfrm>
          <a:prstGeom prst="rect">
            <a:avLst/>
          </a:prstGeom>
          <a:noFill/>
        </p:spPr>
      </p:pic>
      <p:sp>
        <p:nvSpPr>
          <p:cNvPr id="7" name="AutoShape 6" descr="https://forkidsandmum.ru/pictures/102625764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8" descr="https://img1.cgtrader.com/items/666595/2c2aedc1bd/low-poly-pirate-ship-3d-model-low-poly-obj-mtl-3ds-fbx-c4d-dxf-dwg.pn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3000372"/>
            <a:ext cx="1785950" cy="1785950"/>
          </a:xfrm>
          <a:prstGeom prst="rect">
            <a:avLst/>
          </a:prstGeom>
          <a:noFill/>
        </p:spPr>
      </p:pic>
      <p:pic>
        <p:nvPicPr>
          <p:cNvPr id="10" name="Picture 10" descr="http://images.jacksparrowcostumes.com/products/4808/1-1/brown-boot-tops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3743" y="4071918"/>
            <a:ext cx="1950257" cy="2786082"/>
          </a:xfrm>
          <a:prstGeom prst="rect">
            <a:avLst/>
          </a:prstGeom>
          <a:noFill/>
        </p:spPr>
      </p:pic>
      <p:pic>
        <p:nvPicPr>
          <p:cNvPr id="11" name="Picture 12" descr="https://kopateli.cc/uploads/monthly_2017_08/ChalicesOfCartagena.jpg.2da5545f1c0b2a5e95d2225cc339c40a.jpg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BB8A3E"/>
              </a:clrFrom>
              <a:clrTo>
                <a:srgbClr val="BB8A3E">
                  <a:alpha val="0"/>
                </a:srgbClr>
              </a:clrTo>
            </a:clrChange>
          </a:blip>
          <a:srcRect l="8333" t="9976" r="12500" b="10211"/>
          <a:stretch>
            <a:fillRect/>
          </a:stretch>
        </p:blipFill>
        <p:spPr bwMode="auto">
          <a:xfrm>
            <a:off x="1000100" y="785794"/>
            <a:ext cx="1214446" cy="1022691"/>
          </a:xfrm>
          <a:prstGeom prst="rect">
            <a:avLst/>
          </a:prstGeom>
          <a:noFill/>
        </p:spPr>
      </p:pic>
      <p:pic>
        <p:nvPicPr>
          <p:cNvPr id="1026" name="Picture 2" descr="https://www.kindpng.com/picc/m/87-873423_treasure-pirate-treasurechest-chest-gold-treasure-chest-pirate.png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214290"/>
            <a:ext cx="2492823" cy="2214554"/>
          </a:xfrm>
          <a:prstGeom prst="rect">
            <a:avLst/>
          </a:prstGeom>
          <a:noFill/>
        </p:spPr>
      </p:pic>
      <p:sp>
        <p:nvSpPr>
          <p:cNvPr id="4" name="Выноска-облако 3"/>
          <p:cNvSpPr/>
          <p:nvPr/>
        </p:nvSpPr>
        <p:spPr>
          <a:xfrm>
            <a:off x="142844" y="2714620"/>
            <a:ext cx="2071670" cy="150019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Испанский корабль  про который говорила Сирена , нужно поискать 2 чаши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4" grpId="0" animBg="1"/>
      <p:bldP spid="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900igr.net/up/datas/233223/036.jpg"/>
          <p:cNvPicPr>
            <a:picLocks noChangeAspect="1" noChangeArrowheads="1"/>
          </p:cNvPicPr>
          <p:nvPr/>
        </p:nvPicPr>
        <p:blipFill>
          <a:blip r:embed="rId2"/>
          <a:srcRect l="3125" t="3125" r="3906" b="4167"/>
          <a:stretch>
            <a:fillRect/>
          </a:stretch>
        </p:blipFill>
        <p:spPr bwMode="auto">
          <a:xfrm>
            <a:off x="0" y="-52828"/>
            <a:ext cx="9144000" cy="6910828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3055972"/>
            <a:ext cx="1890551" cy="3802028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6000760" y="285728"/>
            <a:ext cx="3143240" cy="200978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Сирена, благодаря твоим подсказкам я нашел чаши и встретил старого друга, который хочет отхватить у Черной Бороды корабль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https://img-fotki.yandex.ru/get/105765/13826504.6b/0_111e8a_b1a43b7e_L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rcRect l="49962" t="2089" r="6999" b="12256"/>
          <a:stretch>
            <a:fillRect/>
          </a:stretch>
        </p:blipFill>
        <p:spPr bwMode="auto">
          <a:xfrm>
            <a:off x="2143108" y="3929066"/>
            <a:ext cx="1014071" cy="1449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Выноска-облако 7"/>
          <p:cNvSpPr/>
          <p:nvPr/>
        </p:nvSpPr>
        <p:spPr>
          <a:xfrm>
            <a:off x="1571604" y="1357298"/>
            <a:ext cx="1919302" cy="191930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Отлично, получай свой фрагмент  карты и иди дальше , я подплыву  к источнику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1857356" y="5572140"/>
            <a:ext cx="1071570" cy="9783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1 0.01319 C 0.06511 0.07129 0.11493 0.1162 0.17587 0.1162 C 0.23854 0.1162 0.28854 0.07129 0.28854 0.01319 C 0.28854 -0.04514 0.33837 -0.08982 0.40104 -0.08982 C 0.46198 -0.08982 0.51198 -0.04514 0.51198 0.01319 " pathEditMode="relative" rAng="0" ptsTypes="fffff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mtdata.ru/u3/photo4613/20268949914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43834" y="4000504"/>
            <a:ext cx="1349839" cy="2714620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6858016" y="2714620"/>
            <a:ext cx="2285984" cy="12858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 МОЛОДОСТИ!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https://118archive.com/images/118/potc_4_on_stranger_tides/10_blackbeard_series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95" t="1465" r="6249" b="1855"/>
          <a:stretch>
            <a:fillRect/>
          </a:stretch>
        </p:blipFill>
        <p:spPr bwMode="auto">
          <a:xfrm>
            <a:off x="500034" y="4019172"/>
            <a:ext cx="2361816" cy="2838828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928662" y="2714620"/>
            <a:ext cx="2285984" cy="12858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Наконец то мы его нашли! Чую, одноногий человек рядом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6" descr="https://i.ebayimg.com/images/g/cdsAAOSw7ttcXnQo/s-l160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6736" r="26475"/>
          <a:stretch>
            <a:fillRect/>
          </a:stretch>
        </p:blipFill>
        <p:spPr bwMode="auto">
          <a:xfrm>
            <a:off x="3857620" y="3929066"/>
            <a:ext cx="1257058" cy="2686672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3500430" y="2928934"/>
            <a:ext cx="1857388" cy="100013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Да, спасибо Джек за помощь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2" descr="https://kopateli.cc/uploads/monthly_2017_08/ChalicesOfCartagena.jpg.2da5545f1c0b2a5e95d2225cc339c40a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BB8A3E"/>
              </a:clrFrom>
              <a:clrTo>
                <a:srgbClr val="BB8A3E">
                  <a:alpha val="0"/>
                </a:srgbClr>
              </a:clrTo>
            </a:clrChange>
          </a:blip>
          <a:srcRect l="8333" t="9976" r="12500" b="10211"/>
          <a:stretch>
            <a:fillRect/>
          </a:stretch>
        </p:blipFill>
        <p:spPr bwMode="auto">
          <a:xfrm>
            <a:off x="6643702" y="5715016"/>
            <a:ext cx="1214446" cy="1022691"/>
          </a:xfrm>
          <a:prstGeom prst="rect">
            <a:avLst/>
          </a:prstGeom>
          <a:noFill/>
        </p:spPr>
      </p:pic>
      <p:pic>
        <p:nvPicPr>
          <p:cNvPr id="12" name="Picture 4" descr="https://img-fotki.yandex.ru/get/223280/13826504.11d/0_14a119_2d9c8dad_X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1857364"/>
            <a:ext cx="1503309" cy="2500306"/>
          </a:xfrm>
          <a:prstGeom prst="rect">
            <a:avLst/>
          </a:prstGeom>
          <a:noFill/>
        </p:spPr>
      </p:pic>
      <p:sp>
        <p:nvSpPr>
          <p:cNvPr id="13" name="Выноска-облако 12"/>
          <p:cNvSpPr/>
          <p:nvPr/>
        </p:nvSpPr>
        <p:spPr>
          <a:xfrm>
            <a:off x="5715008" y="714356"/>
            <a:ext cx="2928958" cy="14287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Тебе не победить Черная Борода, за утраченную ногу я реквизирую корабль с командой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10" grpId="0" animBg="1"/>
      <p:bldP spid="10" grpId="1" animBg="1"/>
      <p:bldP spid="13" grpId="0" animBg="1"/>
      <p:bldP spid="1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mtdata.ru/u3/photo4613/20268949914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43834" y="4000504"/>
            <a:ext cx="1349839" cy="2714620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6500794" y="2143116"/>
            <a:ext cx="2643206" cy="14287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Так, чаши у меня есть, вода из источника есть и еще не хватает…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12" descr="https://kopateli.cc/uploads/monthly_2017_08/ChalicesOfCartagena.jpg.2da5545f1c0b2a5e95d2225cc339c40a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BB8A3E"/>
              </a:clrFrom>
              <a:clrTo>
                <a:srgbClr val="BB8A3E">
                  <a:alpha val="0"/>
                </a:srgbClr>
              </a:clrTo>
            </a:clrChange>
          </a:blip>
          <a:srcRect l="8333" t="9976" r="12500" b="10211"/>
          <a:stretch>
            <a:fillRect/>
          </a:stretch>
        </p:blipFill>
        <p:spPr bwMode="auto">
          <a:xfrm>
            <a:off x="4000496" y="5500702"/>
            <a:ext cx="1214446" cy="1022691"/>
          </a:xfrm>
          <a:prstGeom prst="rect">
            <a:avLst/>
          </a:prstGeom>
          <a:noFill/>
        </p:spPr>
      </p:pic>
      <p:pic>
        <p:nvPicPr>
          <p:cNvPr id="11" name="Picture 8" descr="https://img-fotki.yandex.ru/get/105765/13826504.6b/0_111e8a_b1a43b7e_L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rcRect l="49962" t="2089" r="6999" b="12256"/>
          <a:stretch>
            <a:fillRect/>
          </a:stretch>
        </p:blipFill>
        <p:spPr bwMode="auto">
          <a:xfrm>
            <a:off x="1428728" y="3571876"/>
            <a:ext cx="1014071" cy="1449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Выноска-облако 11"/>
          <p:cNvSpPr/>
          <p:nvPr/>
        </p:nvSpPr>
        <p:spPr>
          <a:xfrm>
            <a:off x="285720" y="2000240"/>
            <a:ext cx="2205054" cy="12763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Слеза русалки Джек! Отгадай ребус и получи награду.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ds02.infourok.ru/uploads/ex/1070/000442a7-ea2e1632/img17.jpg"/>
          <p:cNvPicPr>
            <a:picLocks noChangeAspect="1" noChangeArrowheads="1"/>
          </p:cNvPicPr>
          <p:nvPr/>
        </p:nvPicPr>
        <p:blipFill>
          <a:blip r:embed="rId6"/>
          <a:srcRect l="20955" t="5277" r="21232" b="29097"/>
          <a:stretch>
            <a:fillRect/>
          </a:stretch>
        </p:blipFill>
        <p:spPr bwMode="auto">
          <a:xfrm>
            <a:off x="2928926" y="2285992"/>
            <a:ext cx="3214710" cy="2736848"/>
          </a:xfrm>
          <a:prstGeom prst="rect">
            <a:avLst/>
          </a:prstGeom>
          <a:noFill/>
        </p:spPr>
      </p:pic>
      <p:pic>
        <p:nvPicPr>
          <p:cNvPr id="14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1142976" y="5715016"/>
            <a:ext cx="1071570" cy="978390"/>
          </a:xfrm>
          <a:prstGeom prst="rect">
            <a:avLst/>
          </a:prstGeom>
          <a:noFill/>
        </p:spPr>
      </p:pic>
      <p:pic>
        <p:nvPicPr>
          <p:cNvPr id="1028" name="Picture 4" descr="https://i.ytimg.com/vi/3lKjNkHVjwM/maxresdefault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398" t="4167" r="34375" b="10416"/>
          <a:stretch>
            <a:fillRect/>
          </a:stretch>
        </p:blipFill>
        <p:spPr bwMode="auto">
          <a:xfrm>
            <a:off x="3286116" y="5572140"/>
            <a:ext cx="500066" cy="745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 0.01319 C 0.0651 0.0713 0.12725 0.1162 0.20347 0.1162 C 0.28177 0.1162 0.34427 0.0713 0.34427 0.01319 C 0.34427 -0.04514 0.40659 -0.08982 0.48489 -0.08982 C 0.56111 -0.08982 0.62361 -0.04514 0.62361 0.01319 " pathEditMode="relative" rAng="0" ptsTypes="fffff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2" grpId="0" animBg="1"/>
      <p:bldP spid="12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https://cdn.pixabay.com/photo/2017/03/14/22/00/pirate-2144559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4" name="Picture 2" descr="https://i.pinimg.com/736x/13/70/c9/1370c97dae300c027ce683b82163024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44" y="2719256"/>
            <a:ext cx="1571636" cy="3477997"/>
          </a:xfrm>
          <a:prstGeom prst="rect">
            <a:avLst/>
          </a:prstGeom>
          <a:noFill/>
        </p:spPr>
      </p:pic>
      <p:pic>
        <p:nvPicPr>
          <p:cNvPr id="6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214686"/>
            <a:ext cx="1921343" cy="3357562"/>
          </a:xfrm>
          <a:prstGeom prst="rect">
            <a:avLst/>
          </a:prstGeom>
          <a:noFill/>
        </p:spPr>
      </p:pic>
      <p:pic>
        <p:nvPicPr>
          <p:cNvPr id="44038" name="Picture 6" descr="https://cardboardpeople.com/wp-content/uploads/2019/08/2281_Henry_28__8296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041" r="31304" b="9976"/>
          <a:stretch>
            <a:fillRect/>
          </a:stretch>
        </p:blipFill>
        <p:spPr bwMode="auto">
          <a:xfrm>
            <a:off x="928662" y="2357430"/>
            <a:ext cx="1387844" cy="3500462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4857752" y="1785926"/>
            <a:ext cx="1928826" cy="12763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Вы кто?</a:t>
            </a:r>
          </a:p>
        </p:txBody>
      </p:sp>
      <p:sp>
        <p:nvSpPr>
          <p:cNvPr id="7" name="Выноска-облако 6"/>
          <p:cNvSpPr/>
          <p:nvPr/>
        </p:nvSpPr>
        <p:spPr>
          <a:xfrm>
            <a:off x="7072330" y="1000108"/>
            <a:ext cx="2071670" cy="14906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Карина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Смит! Знаю как добраться до звездного острова.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1285852" y="1000108"/>
            <a:ext cx="2071670" cy="14906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Генри  Тернер! Ищу  трезубец  для разрушения  проклятья 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5010152" y="1938326"/>
            <a:ext cx="1928826" cy="12763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Мне как раз туда нужно.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7" grpId="0" animBg="1"/>
      <p:bldP spid="7" grpId="1" animBg="1"/>
      <p:bldP spid="10" grpId="0" animBg="1"/>
      <p:bldP spid="10" grpId="1" animBg="1"/>
      <p:bldP spid="9" grpId="0" animBg="1"/>
      <p:bldP spid="9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37/c0/71/37c0719ef2f3bda3662dc9ade847ce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3000372"/>
            <a:ext cx="1921343" cy="3357562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4071934" y="1071546"/>
            <a:ext cx="2928958" cy="170498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Хорошо, что есть запасной корабль, конечно не «Чёрная жемчужина», но для  поиска сокровищ вполне подойдет</a:t>
            </a:r>
          </a:p>
        </p:txBody>
      </p:sp>
      <p:pic>
        <p:nvPicPr>
          <p:cNvPr id="7" name="Picture 6" descr="https://cardboardpeople.com/wp-content/uploads/2019/08/2281_Henry_28__8296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041" r="31304" b="9976"/>
          <a:stretch>
            <a:fillRect/>
          </a:stretch>
        </p:blipFill>
        <p:spPr bwMode="auto">
          <a:xfrm>
            <a:off x="1272320" y="2000240"/>
            <a:ext cx="1472814" cy="3714776"/>
          </a:xfrm>
          <a:prstGeom prst="rect">
            <a:avLst/>
          </a:prstGeom>
          <a:noFill/>
        </p:spPr>
      </p:pic>
      <p:pic>
        <p:nvPicPr>
          <p:cNvPr id="8" name="Picture 2" descr="https://i.pinimg.com/736x/13/70/c9/1370c97dae300c027ce683b82163024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2786058"/>
            <a:ext cx="1700762" cy="3763749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1428728" y="500042"/>
            <a:ext cx="2928958" cy="170498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Нужно отыскать звездный остров. Только  Джек , за тобой охотится  мертвец  испанский капитан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Салазар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7000892" y="1000108"/>
            <a:ext cx="2143108" cy="163355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Нам нужно скорее  попасть на этот остров.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s1.1zoom.ru/big3/896/Sea_Stones_Coast_Crag_466261.jpg"/>
          <p:cNvPicPr>
            <a:picLocks noChangeAspect="1" noChangeArrowheads="1"/>
          </p:cNvPicPr>
          <p:nvPr/>
        </p:nvPicPr>
        <p:blipFill>
          <a:blip r:embed="rId2">
            <a:lum contrast="-20000"/>
          </a:blip>
          <a:srcRect l="39413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32" name="Picture 8" descr="http://pirates-life.ru/_nw/11/3215848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019" t="8985" r="1427" b="13298"/>
          <a:stretch>
            <a:fillRect/>
          </a:stretch>
        </p:blipFill>
        <p:spPr bwMode="auto">
          <a:xfrm>
            <a:off x="1571604" y="0"/>
            <a:ext cx="5016835" cy="3357562"/>
          </a:xfrm>
          <a:prstGeom prst="rect">
            <a:avLst/>
          </a:prstGeom>
          <a:noFill/>
        </p:spPr>
      </p:pic>
      <p:pic>
        <p:nvPicPr>
          <p:cNvPr id="1028" name="Picture 4" descr="https://i.pinimg.com/originals/32/d8/8d/32d88dbeb7b482d2dd646fe058a22a32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1857364"/>
            <a:ext cx="1738562" cy="2933366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6572264" y="428604"/>
            <a:ext cx="2143140" cy="149069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свободны от  плена треугольника! Джек Воробей я иду за тобой.</a:t>
            </a:r>
          </a:p>
        </p:txBody>
      </p:sp>
      <p:pic>
        <p:nvPicPr>
          <p:cNvPr id="9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4214818"/>
            <a:ext cx="1389904" cy="2428868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857224" y="2643182"/>
            <a:ext cx="2071702" cy="14192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почему мне слышаться отголоски  речи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Салазара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pinimg.com/originals/37/c0/71/37c0719ef2f3bda3662dc9ade847ce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8130" name="Picture 2" descr="https://news.toyark.com/wp-content/uploads/sites/4/2017/06/DST-PotC-Select-Figur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367"/>
          <a:stretch>
            <a:fillRect/>
          </a:stretch>
        </p:blipFill>
        <p:spPr bwMode="auto">
          <a:xfrm>
            <a:off x="100199" y="1428736"/>
            <a:ext cx="2870479" cy="4786346"/>
          </a:xfrm>
          <a:prstGeom prst="rect">
            <a:avLst/>
          </a:prstGeom>
          <a:noFill/>
        </p:spPr>
      </p:pic>
      <p:pic>
        <p:nvPicPr>
          <p:cNvPr id="5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2143116"/>
            <a:ext cx="2075356" cy="4500570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2000232" y="142852"/>
            <a:ext cx="2428892" cy="191932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Джек, чтобы отвязаться от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Салазара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взять у него фрагмент карты нужно решить очередное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заание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6572264" y="714356"/>
            <a:ext cx="2071702" cy="14192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Гектор, ты же знаешь есть выход в любой ситуации</a:t>
            </a:r>
          </a:p>
        </p:txBody>
      </p:sp>
      <p:pic>
        <p:nvPicPr>
          <p:cNvPr id="8" name="Picture 2" descr="https://i.pinimg.com/736x/13/70/c9/1370c97dae300c027ce683b82163024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2928934"/>
            <a:ext cx="1700762" cy="3763749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4143372" y="1214422"/>
            <a:ext cx="2143140" cy="163357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забывайте, что нам еще до звездного острова добраться нужно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s1.1zoom.ru/big3/896/Sea_Stones_Coast_Crag_466261.jpg"/>
          <p:cNvPicPr>
            <a:picLocks noChangeAspect="1" noChangeArrowheads="1"/>
          </p:cNvPicPr>
          <p:nvPr/>
        </p:nvPicPr>
        <p:blipFill>
          <a:blip r:embed="rId2">
            <a:lum contrast="-20000"/>
          </a:blip>
          <a:srcRect l="39413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4" descr="https://i.pinimg.com/originals/32/d8/8d/32d88dbeb7b482d2dd646fe058a22a3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1857364"/>
            <a:ext cx="1738562" cy="2933366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6572264" y="428604"/>
            <a:ext cx="2143140" cy="149069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Чтобы взять фрагмент карты, ответьте на вопросы </a:t>
            </a: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142844" y="0"/>
            <a:ext cx="6500858" cy="6715148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назывался корабль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Салазара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кем охотился всю жизнь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Салазар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сделал Джек Воробей, чтобы противостоять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Салазару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Куда попал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Салазар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Почему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Салазар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оставляет одного в живых?</a:t>
            </a:r>
          </a:p>
          <a:p>
            <a:pPr marL="342900" indent="-34290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служило освобождению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Салазара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342900" indent="-342900" algn="ctr">
              <a:buAutoNum type="arabicPeriod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2214554"/>
            <a:ext cx="235745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За пиратами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43174" y="1571612"/>
            <a:ext cx="235745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«Немая Мария»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57290" y="3071810"/>
            <a:ext cx="4357718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Проявил смекалку и хитрость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00232" y="3714752"/>
            <a:ext cx="335758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«Треугольник дьявола»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57290" y="4572008"/>
            <a:ext cx="435771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Чтобы рассказать остальным пиратам, что охотник на них вернулся</a:t>
            </a:r>
            <a:endParaRPr lang="ru-RU" sz="1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57356" y="5214950"/>
            <a:ext cx="335758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Компас, который нельзя предавать </a:t>
            </a:r>
            <a:endParaRPr lang="ru-RU" sz="1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1428728" y="5643578"/>
            <a:ext cx="1071570" cy="978390"/>
          </a:xfrm>
          <a:prstGeom prst="rect">
            <a:avLst/>
          </a:prstGeom>
          <a:noFill/>
        </p:spPr>
      </p:pic>
      <p:sp>
        <p:nvSpPr>
          <p:cNvPr id="15" name="Выноска-облако 14"/>
          <p:cNvSpPr/>
          <p:nvPr/>
        </p:nvSpPr>
        <p:spPr>
          <a:xfrm>
            <a:off x="6724664" y="428604"/>
            <a:ext cx="2133616" cy="164309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Молодец карта твоя! Отправляйся за трезубцем на звездный остров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 tmFilter="0,0; .5, 1; 1, 1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 tmFilter="0,0; .5, 1; 1, 1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 0.01319 C 0.0651 0.0713 0.12725 0.1162 0.20347 0.1162 C 0.28177 0.1162 0.34427 0.0713 0.34427 0.01319 C 0.34427 -0.04514 0.40659 -0.08982 0.48489 -0.08982 C 0.56111 -0.08982 0.62361 -0.04514 0.62361 0.01319 " pathEditMode="relative" rAng="0" ptsTypes="fffff">
                                      <p:cBhvr>
                                        <p:cTn id="1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build="allAtOnce" animBg="1"/>
      <p:bldP spid="8" grpId="0"/>
      <p:bldP spid="9" grpId="0"/>
      <p:bldP spid="10" grpId="0"/>
      <p:bldP spid="11" grpId="0"/>
      <p:bldP spid="12" grpId="0"/>
      <p:bldP spid="13" grpId="0"/>
      <p:bldP spid="15" grpId="0" animBg="1"/>
      <p:bldP spid="1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et.wallhere.com/photo/sea-sky-USA-beach-nature-night-Oregon-way-stars-landscape-coast-astro-stack-clear-galaxy-astrophotography-cannon-milky-seastack-milkyway-1122147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https://clipart-best.com/img/sea/sea-clip-art-19.pn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1357298"/>
            <a:ext cx="9144000" cy="4143380"/>
          </a:xfrm>
          <a:prstGeom prst="rect">
            <a:avLst/>
          </a:prstGeom>
          <a:noFill/>
        </p:spPr>
      </p:pic>
      <p:pic>
        <p:nvPicPr>
          <p:cNvPr id="4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3429000"/>
            <a:ext cx="1503852" cy="3261219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7072298" y="2143116"/>
            <a:ext cx="1857420" cy="12763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Карине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мы нашли этот остров </a:t>
            </a:r>
          </a:p>
        </p:txBody>
      </p:sp>
      <p:pic>
        <p:nvPicPr>
          <p:cNvPr id="7" name="Picture 2" descr="https://i.pinimg.com/736x/13/70/c9/1370c97dae300c027ce683b82163024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6174" y="3786191"/>
            <a:ext cx="1388089" cy="3071810"/>
          </a:xfrm>
          <a:prstGeom prst="rect">
            <a:avLst/>
          </a:prstGeom>
          <a:noFill/>
        </p:spPr>
      </p:pic>
      <p:sp>
        <p:nvSpPr>
          <p:cNvPr id="8" name="Выноска-облако 7"/>
          <p:cNvSpPr/>
          <p:nvPr/>
        </p:nvSpPr>
        <p:spPr>
          <a:xfrm>
            <a:off x="357158" y="2643182"/>
            <a:ext cx="2143172" cy="12763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Да, теперь бы найти недостающий алмаз?</a:t>
            </a:r>
          </a:p>
        </p:txBody>
      </p:sp>
      <p:pic>
        <p:nvPicPr>
          <p:cNvPr id="9" name="Picture 2" descr="https://news.toyark.com/wp-content/uploads/sites/4/2017/06/DST-PotC-Select-Figures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367"/>
          <a:stretch>
            <a:fillRect/>
          </a:stretch>
        </p:blipFill>
        <p:spPr bwMode="auto">
          <a:xfrm>
            <a:off x="5300528" y="3071810"/>
            <a:ext cx="1842233" cy="3071810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5929322" y="1643050"/>
            <a:ext cx="1857420" cy="12763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Кто ищет тот всегда найдет.</a:t>
            </a:r>
          </a:p>
        </p:txBody>
      </p:sp>
      <p:pic>
        <p:nvPicPr>
          <p:cNvPr id="11" name="Picture 6" descr="https://cardboardpeople.com/wp-content/uploads/2019/08/2281_Henry_28__82963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041" r="31304" b="9976"/>
          <a:stretch>
            <a:fillRect/>
          </a:stretch>
        </p:blipFill>
        <p:spPr bwMode="auto">
          <a:xfrm>
            <a:off x="4000496" y="3500438"/>
            <a:ext cx="1274551" cy="3214710"/>
          </a:xfrm>
          <a:prstGeom prst="rect">
            <a:avLst/>
          </a:prstGeom>
          <a:noFill/>
        </p:spPr>
      </p:pic>
      <p:sp>
        <p:nvSpPr>
          <p:cNvPr id="12" name="Выноска-облако 11"/>
          <p:cNvSpPr/>
          <p:nvPr/>
        </p:nvSpPr>
        <p:spPr>
          <a:xfrm>
            <a:off x="4143372" y="2285992"/>
            <a:ext cx="1928858" cy="134782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где же трезубец разрушитель всех проклятий</a:t>
            </a:r>
          </a:p>
        </p:txBody>
      </p:sp>
      <p:pic>
        <p:nvPicPr>
          <p:cNvPr id="1028" name="Picture 4" descr="https://clipart-best.com/img/ruby/ruby-clip-art-3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4786322"/>
            <a:ext cx="928694" cy="529949"/>
          </a:xfrm>
          <a:prstGeom prst="rect">
            <a:avLst/>
          </a:prstGeom>
          <a:noFill/>
        </p:spPr>
      </p:pic>
      <p:pic>
        <p:nvPicPr>
          <p:cNvPr id="1030" name="Picture 6" descr="https://cdn.caracter.ru/images/thumbnails/1161/1161/detailed/14/trezubec-poseydona-iz-filma-piraty-karibskogo-morya-vzroslyy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145" r="31201"/>
          <a:stretch>
            <a:fillRect/>
          </a:stretch>
        </p:blipFill>
        <p:spPr bwMode="auto">
          <a:xfrm>
            <a:off x="2643174" y="3071810"/>
            <a:ext cx="1214446" cy="2284383"/>
          </a:xfrm>
          <a:prstGeom prst="rect">
            <a:avLst/>
          </a:prstGeom>
          <a:noFill/>
        </p:spPr>
      </p:pic>
      <p:sp>
        <p:nvSpPr>
          <p:cNvPr id="15" name="Выноска-облако 14"/>
          <p:cNvSpPr/>
          <p:nvPr/>
        </p:nvSpPr>
        <p:spPr>
          <a:xfrm>
            <a:off x="7072330" y="2214554"/>
            <a:ext cx="1928826" cy="135734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Хм, а где же сокровище под черепом, что дала нам подсказка?</a:t>
            </a:r>
          </a:p>
        </p:txBody>
      </p:sp>
      <p:pic>
        <p:nvPicPr>
          <p:cNvPr id="16" name="Picture 2" descr="https://thumbs.dreamstime.com/b/message-bottle-vector-illustration-inside-40310024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53" t="8087" r="8086" b="14705"/>
          <a:stretch>
            <a:fillRect/>
          </a:stretch>
        </p:blipFill>
        <p:spPr bwMode="auto">
          <a:xfrm>
            <a:off x="2071670" y="5643578"/>
            <a:ext cx="1071570" cy="978390"/>
          </a:xfrm>
          <a:prstGeom prst="rect">
            <a:avLst/>
          </a:prstGeom>
          <a:noFill/>
        </p:spPr>
      </p:pic>
      <p:sp>
        <p:nvSpPr>
          <p:cNvPr id="17" name="Выноска-облако 16"/>
          <p:cNvSpPr/>
          <p:nvPr/>
        </p:nvSpPr>
        <p:spPr>
          <a:xfrm>
            <a:off x="428596" y="2500306"/>
            <a:ext cx="2224134" cy="157166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Молодец! Ты собрал карту теперь можешь найти сокровище пирата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7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 0.01319 C 0.0651 0.0713 0.12725 0.1162 0.20347 0.1162 C 0.28177 0.1162 0.34427 0.0713 0.34427 0.01319 C 0.34427 -0.04514 0.40659 -0.08982 0.48489 -0.08982 C 0.56111 -0.08982 0.62361 -0.04514 0.62361 0.01319 " pathEditMode="relative" rAng="0" ptsTypes="fffff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10" grpId="0" animBg="1"/>
      <p:bldP spid="10" grpId="1" animBg="1"/>
      <p:bldP spid="12" grpId="0" animBg="1"/>
      <p:bldP spid="12" grpId="1" animBg="1"/>
      <p:bldP spid="15" grpId="0" animBg="1"/>
      <p:bldP spid="15" grpId="1" animBg="1"/>
      <p:bldP spid="17" grpId="0" animBg="1"/>
      <p:bldP spid="17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Picture 24" descr="https://yt3.ggpht.com/a/AATXAJzr42g2rrs-mvDg-yYxzeDRjrxjdQLGbE0-PPVY=s900-c-k-c0xffffffff-no-rj-m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36458">
            <a:off x="6499204" y="4713262"/>
            <a:ext cx="642942" cy="642942"/>
          </a:xfrm>
          <a:prstGeom prst="rect">
            <a:avLst/>
          </a:prstGeom>
          <a:noFill/>
        </p:spPr>
      </p:pic>
      <p:pic>
        <p:nvPicPr>
          <p:cNvPr id="2" name="Picture 2" descr="https://get.wallhere.com/photo/sea-sky-USA-beach-nature-night-Oregon-way-stars-landscape-coast-astro-stack-clear-galaxy-astrophotography-cannon-milky-seastack-milkyway-1122147.jpg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pngimg.com/uploads/palm_tree/palm_tree_PNG9327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2214554"/>
            <a:ext cx="2811752" cy="3447183"/>
          </a:xfrm>
          <a:prstGeom prst="rect">
            <a:avLst/>
          </a:prstGeom>
          <a:noFill/>
        </p:spPr>
      </p:pic>
      <p:pic>
        <p:nvPicPr>
          <p:cNvPr id="1030" name="Picture 6" descr="https://www.clipartmax.com/png/full/62-622988_tree-tropical-rainforest-euclidean-vector-rainforest-pn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14620"/>
            <a:ext cx="5672191" cy="3378175"/>
          </a:xfrm>
          <a:prstGeom prst="rect">
            <a:avLst/>
          </a:prstGeom>
          <a:noFill/>
        </p:spPr>
      </p:pic>
      <p:pic>
        <p:nvPicPr>
          <p:cNvPr id="1026" name="Picture 2" descr="https://yt3.ggpht.com/a/AATXAJzUhlddYyTzbrUWXOKPxyJtHfl6vDcGpur8T4J8=s900-c-k-c0x00ffffff-no-rj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15052">
            <a:off x="7468070" y="5484828"/>
            <a:ext cx="1538860" cy="1538860"/>
          </a:xfrm>
          <a:prstGeom prst="rect">
            <a:avLst/>
          </a:prstGeom>
          <a:noFill/>
        </p:spPr>
      </p:pic>
      <p:pic>
        <p:nvPicPr>
          <p:cNvPr id="7" name="Picture 8" descr="https://i.pinimg.com/originals/7e/2c/dc/7e2cdcad0bf233d1c13d52b41d4e17f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0" y="4143380"/>
            <a:ext cx="1985906" cy="1985906"/>
          </a:xfrm>
          <a:prstGeom prst="rect">
            <a:avLst/>
          </a:prstGeom>
          <a:noFill/>
        </p:spPr>
      </p:pic>
      <p:pic>
        <p:nvPicPr>
          <p:cNvPr id="8" name="Picture 8" descr="https://i.pinimg.com/originals/7e/2c/dc/7e2cdcad0bf233d1c13d52b41d4e17f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072074"/>
            <a:ext cx="1985906" cy="1985906"/>
          </a:xfrm>
          <a:prstGeom prst="rect">
            <a:avLst/>
          </a:prstGeom>
          <a:noFill/>
        </p:spPr>
      </p:pic>
      <p:pic>
        <p:nvPicPr>
          <p:cNvPr id="1034" name="Picture 10" descr="https://avatars.mds.yandex.net/get-zen_doc/242954/pub_5d3acba5d5135c00ad13929f_5d3acd3a95aa9f00ae398f5d/scale_1200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480" y="5532788"/>
            <a:ext cx="4071966" cy="1325212"/>
          </a:xfrm>
          <a:prstGeom prst="rect">
            <a:avLst/>
          </a:prstGeom>
          <a:noFill/>
        </p:spPr>
      </p:pic>
      <p:pic>
        <p:nvPicPr>
          <p:cNvPr id="1038" name="Picture 14" descr="https://www.crowdfunder.co.uk/nurture-them-naturally/og-image?f=true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5500678"/>
            <a:ext cx="2413016" cy="1357322"/>
          </a:xfrm>
          <a:prstGeom prst="rect">
            <a:avLst/>
          </a:prstGeom>
          <a:noFill/>
        </p:spPr>
      </p:pic>
      <p:pic>
        <p:nvPicPr>
          <p:cNvPr id="1040" name="Picture 16" descr="https://ak.picdn.net/shutterstock/videos/1006572910/thumb/9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5643578"/>
            <a:ext cx="2428892" cy="1281173"/>
          </a:xfrm>
          <a:prstGeom prst="rect">
            <a:avLst/>
          </a:prstGeom>
          <a:noFill/>
        </p:spPr>
      </p:pic>
      <p:pic>
        <p:nvPicPr>
          <p:cNvPr id="1044" name="Picture 20" descr="https://yt3.ggpht.com/a/AATXAJwbCZGSGzrf9UiCrUIv-ATfuFQQLsYCYPAotQ=s900-c-k-c0xffffffff-no-rj-mo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4786322"/>
            <a:ext cx="1000132" cy="1000132"/>
          </a:xfrm>
          <a:prstGeom prst="rect">
            <a:avLst/>
          </a:prstGeom>
          <a:noFill/>
        </p:spPr>
      </p:pic>
      <p:pic>
        <p:nvPicPr>
          <p:cNvPr id="1042" name="Picture 18" descr="https://www.pikpng.com/pngl/m/162-1621536_the-tall-ship-fun-treasure-map-for-kids.png"/>
          <p:cNvPicPr>
            <a:picLocks noChangeAspect="1" noChangeArrowheads="1"/>
          </p:cNvPicPr>
          <p:nvPr/>
        </p:nvPicPr>
        <p:blipFill>
          <a:blip r:embed="rId12"/>
          <a:srcRect l="4305" t="9963" r="5516" b="10009"/>
          <a:stretch>
            <a:fillRect/>
          </a:stretch>
        </p:blipFill>
        <p:spPr bwMode="auto">
          <a:xfrm>
            <a:off x="1643042" y="3286124"/>
            <a:ext cx="4347643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50" name="Picture 26" descr="https://yt3.ggpht.com/a/AATXAJzr42g2rrs-mvDg-yYxzeDRjrxjdQLGbE0-PPVY=s900-c-k-c0xffffffff-no-rj-mo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5074" y="5143512"/>
            <a:ext cx="571504" cy="571504"/>
          </a:xfrm>
          <a:prstGeom prst="rect">
            <a:avLst/>
          </a:prstGeom>
          <a:noFill/>
        </p:spPr>
      </p:pic>
      <p:pic>
        <p:nvPicPr>
          <p:cNvPr id="1032" name="Picture 8" descr="https://i.pinimg.com/originals/7e/2c/dc/7e2cdcad0bf233d1c13d52b41d4e17f7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15008" y="4143380"/>
            <a:ext cx="2128782" cy="1985906"/>
          </a:xfrm>
          <a:prstGeom prst="rect">
            <a:avLst/>
          </a:prstGeom>
          <a:noFill/>
        </p:spPr>
      </p:pic>
      <p:pic>
        <p:nvPicPr>
          <p:cNvPr id="13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4998974"/>
            <a:ext cx="1000132" cy="1859026"/>
          </a:xfrm>
          <a:prstGeom prst="rect">
            <a:avLst/>
          </a:prstGeom>
          <a:noFill/>
        </p:spPr>
      </p:pic>
      <p:sp>
        <p:nvSpPr>
          <p:cNvPr id="14" name="Выноска-облако 13"/>
          <p:cNvSpPr/>
          <p:nvPr/>
        </p:nvSpPr>
        <p:spPr>
          <a:xfrm>
            <a:off x="6715140" y="3571876"/>
            <a:ext cx="2214578" cy="14287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Так, нужно достать карту которую мы собрали и посмотреть где спрятан клад</a:t>
            </a:r>
          </a:p>
        </p:txBody>
      </p:sp>
      <p:sp>
        <p:nvSpPr>
          <p:cNvPr id="16" name="Выноска-облако 15"/>
          <p:cNvSpPr/>
          <p:nvPr/>
        </p:nvSpPr>
        <p:spPr>
          <a:xfrm>
            <a:off x="6867540" y="3652838"/>
            <a:ext cx="1847864" cy="106204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Ага, клад с золотым черепом находится у пальмы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L 0.20468 2.22222E-6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https://static.vecteezy.com/system/resources/previews/000/455/656/original/island-full-of-treasure-and-chest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s://cdn.clipart.email/6212638146f9012d17bfca455e7c9a09_28-collection-of-jack-sparrow-clipart-high-quality-free-_655-1219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4678" y="2327655"/>
            <a:ext cx="2434270" cy="4530345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5143504" y="1428736"/>
            <a:ext cx="3429024" cy="1714512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с тобой молодцы! Прошли все уровни и собрали все фрагменты карты. Удачи тебе в следующих приключениях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1369</Words>
  <Application>Microsoft Office PowerPoint</Application>
  <PresentationFormat>Экран (4:3)</PresentationFormat>
  <Paragraphs>146</Paragraphs>
  <Slides>38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172</cp:revision>
  <dcterms:created xsi:type="dcterms:W3CDTF">2020-10-26T06:40:21Z</dcterms:created>
  <dcterms:modified xsi:type="dcterms:W3CDTF">2020-12-28T11:37:31Z</dcterms:modified>
</cp:coreProperties>
</file>