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7" autoAdjust="0"/>
    <p:restoredTop sz="94660"/>
  </p:normalViewPr>
  <p:slideViewPr>
    <p:cSldViewPr>
      <p:cViewPr varScale="1">
        <p:scale>
          <a:sx n="83" d="100"/>
          <a:sy n="83" d="100"/>
        </p:scale>
        <p:origin x="-87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EEF92-FC14-4C3A-8F6C-AA071B249204}" type="datetimeFigureOut">
              <a:rPr lang="ru-RU" smtClean="0"/>
              <a:pPr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91674-9224-4415-A4F2-F13D8C15F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dmin\Desktop\&#1048;&#1075;&#1088;&#1072;%20-%20&#1057;&#1083;&#1072;&#1073;&#1086;&#1077;%20&#1079;&#1074;&#1077;&#1085;&#1086;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2000240"/>
            <a:ext cx="5786478" cy="321471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ru-RU" sz="5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Интеллектуальная </a:t>
            </a:r>
          </a:p>
          <a:p>
            <a:r>
              <a:rPr lang="ru-RU" sz="5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игра </a:t>
            </a:r>
          </a:p>
          <a:p>
            <a:r>
              <a:rPr lang="ru-RU" sz="5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«Слабое звено»</a:t>
            </a:r>
            <a:endParaRPr lang="ru-RU" sz="5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028" name="Picture 4" descr="https://cdn6.aptoide.com/imgs/e/2/5/e257ee377875e847a9233bf1e00c6b9c_ic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66"/>
            <a:ext cx="1338230" cy="1338231"/>
          </a:xfrm>
          <a:prstGeom prst="rect">
            <a:avLst/>
          </a:prstGeom>
          <a:noFill/>
        </p:spPr>
      </p:pic>
      <p:pic>
        <p:nvPicPr>
          <p:cNvPr id="5" name="Игра - Слабое звено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500034" y="5929330"/>
            <a:ext cx="622304" cy="622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643174" y="2428868"/>
            <a:ext cx="4357718" cy="17526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9600" b="1" dirty="0" smtClean="0">
                <a:solidFill>
                  <a:srgbClr val="FFFF00"/>
                </a:solidFill>
                <a:latin typeface="Bodoni MT Black" pitchFamily="18" charset="0"/>
              </a:rPr>
              <a:t>I</a:t>
            </a:r>
            <a:r>
              <a:rPr lang="ru-RU" sz="9600" b="1" dirty="0" smtClean="0">
                <a:solidFill>
                  <a:srgbClr val="FFFF00"/>
                </a:solidFill>
              </a:rPr>
              <a:t>  тур</a:t>
            </a:r>
            <a:endParaRPr lang="ru-RU" sz="9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7526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ru-RU" sz="9600" b="1" dirty="0" smtClean="0">
                <a:solidFill>
                  <a:srgbClr val="FFFF00"/>
                </a:solidFill>
              </a:rPr>
              <a:t>Какой напиток самый распространённый ?</a:t>
            </a:r>
            <a:endParaRPr lang="ru-RU" sz="9600" b="1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3929058" y="5643578"/>
            <a:ext cx="1643074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9600" b="1" dirty="0" smtClean="0">
                <a:solidFill>
                  <a:srgbClr val="FFFF00"/>
                </a:solidFill>
              </a:rPr>
              <a:t>чай</a:t>
            </a:r>
            <a:endParaRPr kumimoji="0" lang="ru-RU" sz="96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0" name="Picture 4" descr="https://avatars.mds.yandex.net/get-zen_doc/62917/pub_5d42fe46e3062c00ae11f9ee_5d42feb0c0dcf200ad7088b6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428868"/>
            <a:ext cx="4393437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7526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000" b="1" dirty="0">
                <a:solidFill>
                  <a:srgbClr val="FFFF00"/>
                </a:solidFill>
              </a:rPr>
              <a:t>Что говорила девочка в сказке " </a:t>
            </a:r>
            <a:r>
              <a:rPr lang="ru-RU" sz="4000" b="1" dirty="0" err="1">
                <a:solidFill>
                  <a:srgbClr val="FFFF00"/>
                </a:solidFill>
              </a:rPr>
              <a:t>Цветик-семицветик</a:t>
            </a:r>
            <a:r>
              <a:rPr lang="ru-RU" sz="4000" b="1" dirty="0">
                <a:solidFill>
                  <a:srgbClr val="FFFF00"/>
                </a:solidFill>
              </a:rPr>
              <a:t>"?</a:t>
            </a: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1142976" y="2643182"/>
            <a:ext cx="7358114" cy="14287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400" b="1" dirty="0">
                <a:solidFill>
                  <a:srgbClr val="FFFF00"/>
                </a:solidFill>
              </a:rPr>
              <a:t>Лети, лети лепесток, через запад на восток, через север, через юг, возвращайся, сделав круг. Как коснешься ты земли, быть по-моему вели...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 descr="https://avatars.mds.yandex.net/get-zen_doc/1705212/pub_5d0678913da6540da24d3d0a_5d0694fd3da6540da24d3e5e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4339834"/>
            <a:ext cx="2932106" cy="2199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35732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32500" lnSpcReduction="20000"/>
          </a:bodyPr>
          <a:lstStyle/>
          <a:p>
            <a:r>
              <a:rPr lang="ru-RU" sz="9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 число в Китае и Египте считается счастливым, а в нашей стране нет. Что это за число?</a:t>
            </a:r>
          </a:p>
        </p:txBody>
      </p:sp>
      <p:pic>
        <p:nvPicPr>
          <p:cNvPr id="17410" name="Picture 2" descr="https://charlotteszivak.com/wp-content/uploads/2018/07/IMG_20180713_121831_3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428868"/>
            <a:ext cx="3062281" cy="30622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71451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 </a:t>
            </a:r>
            <a:r>
              <a:rPr lang="ru-RU" b="1" dirty="0">
                <a:solidFill>
                  <a:srgbClr val="FFFF00"/>
                </a:solidFill>
              </a:rPr>
              <a:t>Как называется стихотворение Сергея Михалкова, где главный герой очень высокого роста?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4572000" y="3714752"/>
            <a:ext cx="3571900" cy="14287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«Дядя Стёпа»</a:t>
            </a:r>
          </a:p>
        </p:txBody>
      </p:sp>
      <p:pic>
        <p:nvPicPr>
          <p:cNvPr id="18434" name="Picture 2" descr="https://cdn1.ozone.ru/s3/multimedia-4/60082396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357430"/>
            <a:ext cx="3246194" cy="4211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71451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b="1" dirty="0">
                <a:solidFill>
                  <a:srgbClr val="FFFF00"/>
                </a:solidFill>
              </a:rPr>
              <a:t>Из берёзы течёт много сока, это примета к сухому или дождливому лету?</a:t>
            </a:r>
            <a:endParaRPr lang="ru-RU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2928926" y="2643182"/>
            <a:ext cx="357190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 дождливому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04287586_image_86141016111924309212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857628"/>
            <a:ext cx="3881682" cy="25841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8573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b="1" dirty="0">
                <a:solidFill>
                  <a:srgbClr val="FFFF00"/>
                </a:solidFill>
              </a:rPr>
              <a:t>Сказочная героиня, владелица первого летательного аппарата?</a:t>
            </a:r>
            <a:endParaRPr lang="ru-RU" sz="4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642910" y="3929066"/>
            <a:ext cx="3286148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Баба-Яга</a:t>
            </a:r>
          </a:p>
        </p:txBody>
      </p:sp>
      <p:pic>
        <p:nvPicPr>
          <p:cNvPr id="19458" name="Picture 2" descr="https://img0.liveinternet.ru/images/attach/d/0/143/119/143119872_baba_yaga__nasimke_ru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714620"/>
            <a:ext cx="2428892" cy="3820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8573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800" b="1" dirty="0">
                <a:solidFill>
                  <a:srgbClr val="FFFF00"/>
                </a:solidFill>
              </a:rPr>
              <a:t>Как называется картина, где изображена природа?</a:t>
            </a:r>
            <a:endParaRPr lang="ru-RU" sz="4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3000364" y="5500702"/>
            <a:ext cx="3286148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Пейзаж</a:t>
            </a:r>
          </a:p>
        </p:txBody>
      </p:sp>
      <p:pic>
        <p:nvPicPr>
          <p:cNvPr id="21506" name="Picture 2" descr="https://s1.1zoom.ru/b5050/889/375566-svetik_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643181"/>
            <a:ext cx="4257705" cy="2661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8573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800" b="1" dirty="0">
                <a:solidFill>
                  <a:srgbClr val="FFFF00"/>
                </a:solidFill>
              </a:rPr>
              <a:t>Какая птица выводит птенцов зимой?</a:t>
            </a:r>
            <a:endParaRPr lang="ru-RU" sz="4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3000364" y="5500702"/>
            <a:ext cx="3286148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Клёст</a:t>
            </a:r>
          </a:p>
        </p:txBody>
      </p:sp>
      <p:pic>
        <p:nvPicPr>
          <p:cNvPr id="22530" name="Picture 2" descr="https://animalreader.ru/wp-content/uploads/2014/10/113155471.6S1UoDH7.Mindrekorsnbb1-e14121617828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571744"/>
            <a:ext cx="4179123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8573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Какое растение в народе называют </a:t>
            </a:r>
            <a:endParaRPr lang="ru-RU" sz="3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Зелёным ёжиком"</a:t>
            </a: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571472" y="3929066"/>
            <a:ext cx="3286148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Кактус</a:t>
            </a:r>
          </a:p>
        </p:txBody>
      </p:sp>
      <p:pic>
        <p:nvPicPr>
          <p:cNvPr id="23554" name="Picture 2" descr="https://get.pxhere.com/photo/spiky-cactus-plant-fruit-flower-pot-food-green-produce-cacti-flowerpot-macro-photography-flowering-plant-land-plant-1405223.jpg"/>
          <p:cNvPicPr>
            <a:picLocks noChangeAspect="1" noChangeArrowheads="1"/>
          </p:cNvPicPr>
          <p:nvPr/>
        </p:nvPicPr>
        <p:blipFill>
          <a:blip r:embed="rId3" cstate="print"/>
          <a:srcRect t="19643"/>
          <a:stretch>
            <a:fillRect/>
          </a:stretch>
        </p:blipFill>
        <p:spPr bwMode="auto">
          <a:xfrm>
            <a:off x="4286248" y="2786058"/>
            <a:ext cx="3720564" cy="34415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71538" y="500042"/>
            <a:ext cx="7143800" cy="185738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b="1" dirty="0">
                <a:solidFill>
                  <a:srgbClr val="FFFF00"/>
                </a:solidFill>
              </a:rPr>
              <a:t>Кто написал басню" Лебедь, рак и щука"? Маршак или Крылов?</a:t>
            </a:r>
            <a:endParaRPr lang="ru-RU" sz="40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571472" y="3929066"/>
            <a:ext cx="3286148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Крылов</a:t>
            </a:r>
          </a:p>
        </p:txBody>
      </p:sp>
      <p:pic>
        <p:nvPicPr>
          <p:cNvPr id="24578" name="Picture 2" descr="http://wayisay.ru/wp-content/uploads/2017/07/IMG_27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000372"/>
            <a:ext cx="4436235" cy="2957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643174" y="2428868"/>
            <a:ext cx="4357718" cy="17526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9600" b="1" dirty="0" smtClean="0">
                <a:solidFill>
                  <a:srgbClr val="FFFF00"/>
                </a:solidFill>
                <a:latin typeface="Bodoni MT Black" pitchFamily="18" charset="0"/>
              </a:rPr>
              <a:t>II</a:t>
            </a:r>
            <a:r>
              <a:rPr lang="ru-RU" sz="9600" b="1" dirty="0" smtClean="0">
                <a:solidFill>
                  <a:srgbClr val="FFFF00"/>
                </a:solidFill>
              </a:rPr>
              <a:t>  тур</a:t>
            </a:r>
            <a:endParaRPr lang="ru-RU" sz="9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28588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47500" lnSpcReduction="20000"/>
          </a:bodyPr>
          <a:lstStyle/>
          <a:p>
            <a:r>
              <a:rPr lang="ru-RU" sz="9600" b="1" dirty="0" smtClean="0">
                <a:solidFill>
                  <a:srgbClr val="FFFF00"/>
                </a:solidFill>
              </a:rPr>
              <a:t>Как называется сильная буря на море?</a:t>
            </a:r>
            <a:endParaRPr lang="ru-RU" sz="9600" b="1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5929322" y="2357430"/>
            <a:ext cx="2643206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Шторм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s://i.gifer.com/CQ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786058"/>
            <a:ext cx="5143500" cy="2895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28588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 помощью какого предмета определяют стороны света?</a:t>
            </a: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5929322" y="2357430"/>
            <a:ext cx="2643206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Компас</a:t>
            </a:r>
          </a:p>
        </p:txBody>
      </p:sp>
      <p:pic>
        <p:nvPicPr>
          <p:cNvPr id="27652" name="Picture 4" descr="http://4.bp.blogspot.com/-C4B6JD90WL8/VSrbcqA7deI/AAAAAAAAALg/v-zN1wm07Q0/s1600/0_a59dd_179fd91f_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000240"/>
            <a:ext cx="3286148" cy="4044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64307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Какая рыба была приглашена в няньки к глупому мышонку из сказки С. Маршака?</a:t>
            </a: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785786" y="3643314"/>
            <a:ext cx="2643206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Щука</a:t>
            </a:r>
          </a:p>
        </p:txBody>
      </p:sp>
      <p:pic>
        <p:nvPicPr>
          <p:cNvPr id="28674" name="Picture 2" descr="https://prikolist.club/wp-content/uploads/2019/07/9-180-400x3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571744"/>
            <a:ext cx="3810000" cy="3152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64307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800" b="1" dirty="0">
                <a:solidFill>
                  <a:srgbClr val="FFFF00"/>
                </a:solidFill>
              </a:rPr>
              <a:t>Как называется команда корабля? </a:t>
            </a:r>
            <a:endParaRPr lang="ru-RU" sz="4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3286116" y="5643578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Экипаж</a:t>
            </a:r>
          </a:p>
        </p:txBody>
      </p:sp>
      <p:pic>
        <p:nvPicPr>
          <p:cNvPr id="29698" name="Picture 2" descr="https://xn----stb8d.xn--p1ai/wp-content/gallery/127/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285992"/>
            <a:ext cx="4718638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64307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Где пираты хранили свои сокровища?</a:t>
            </a: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3286116" y="5643578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сундуке</a:t>
            </a:r>
          </a:p>
        </p:txBody>
      </p:sp>
      <p:pic>
        <p:nvPicPr>
          <p:cNvPr id="30724" name="Picture 4" descr="http://getdrawings.com/cliparts/pirate-treasure-chest-clipart-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285992"/>
            <a:ext cx="3071834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64307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 называется повар на корабле? </a:t>
            </a: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1071538" y="3643314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Кок</a:t>
            </a:r>
          </a:p>
        </p:txBody>
      </p:sp>
      <p:pic>
        <p:nvPicPr>
          <p:cNvPr id="31746" name="Picture 2" descr="https://st3.depositphotos.com/6009652/15875/v/1600/depositphotos_158750904-stock-illustration-ship-cook-a-waiter-sailor.jpg"/>
          <p:cNvPicPr>
            <a:picLocks noChangeAspect="1" noChangeArrowheads="1"/>
          </p:cNvPicPr>
          <p:nvPr/>
        </p:nvPicPr>
        <p:blipFill>
          <a:blip r:embed="rId3"/>
          <a:srcRect b="6624"/>
          <a:stretch>
            <a:fillRect/>
          </a:stretch>
        </p:blipFill>
        <p:spPr bwMode="auto">
          <a:xfrm>
            <a:off x="4786314" y="2214554"/>
            <a:ext cx="3369126" cy="41782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64307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Назовите команду «свистать всех наверх!» </a:t>
            </a:r>
          </a:p>
        </p:txBody>
      </p:sp>
      <p:sp>
        <p:nvSpPr>
          <p:cNvPr id="6" name="Подзаголовок 3"/>
          <p:cNvSpPr txBox="1">
            <a:spLocks/>
          </p:cNvSpPr>
          <p:nvPr/>
        </p:nvSpPr>
        <p:spPr>
          <a:xfrm>
            <a:off x="1071538" y="3643314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«Полундра!»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s://progorod76.ru/userfiles/afisha/events/569/img153553761855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214554"/>
            <a:ext cx="4071965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64307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>
                <a:solidFill>
                  <a:srgbClr val="FFFF00"/>
                </a:solidFill>
              </a:rPr>
              <a:t>Кто прокладывает курс корабля?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3"/>
          <p:cNvSpPr txBox="1">
            <a:spLocks/>
          </p:cNvSpPr>
          <p:nvPr/>
        </p:nvSpPr>
        <p:spPr>
          <a:xfrm>
            <a:off x="5500694" y="3429000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Штурман</a:t>
            </a:r>
          </a:p>
        </p:txBody>
      </p:sp>
      <p:pic>
        <p:nvPicPr>
          <p:cNvPr id="33794" name="Picture 2" descr="https://www.chitalnya.ru/upload3/264/0533801cbdee45b840b7ecf9e2222a0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214554"/>
            <a:ext cx="3762360" cy="4369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214314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Какое название  из мультфильма водного  крейсера? 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3"/>
          <p:cNvSpPr txBox="1">
            <a:spLocks/>
          </p:cNvSpPr>
          <p:nvPr/>
        </p:nvSpPr>
        <p:spPr>
          <a:xfrm>
            <a:off x="5500694" y="3786190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«Аврора»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https://pics.photographer.ru/nonstop/pics/pictures/908/908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7" y="3071810"/>
            <a:ext cx="3953899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285728"/>
            <a:ext cx="7429552" cy="135732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 называется сменное дежурство на корабле?</a:t>
            </a:r>
          </a:p>
        </p:txBody>
      </p:sp>
      <p:sp>
        <p:nvSpPr>
          <p:cNvPr id="6" name="Подзаголовок 3"/>
          <p:cNvSpPr txBox="1">
            <a:spLocks/>
          </p:cNvSpPr>
          <p:nvPr/>
        </p:nvSpPr>
        <p:spPr>
          <a:xfrm>
            <a:off x="5500694" y="3786190"/>
            <a:ext cx="321471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Вахта</a:t>
            </a:r>
          </a:p>
        </p:txBody>
      </p:sp>
      <p:pic>
        <p:nvPicPr>
          <p:cNvPr id="35842" name="Picture 2" descr="https://ds04.infourok.ru/uploads/ex/09e1/00040180-f0580aa0/img9.jpg"/>
          <p:cNvPicPr>
            <a:picLocks noChangeAspect="1" noChangeArrowheads="1"/>
          </p:cNvPicPr>
          <p:nvPr/>
        </p:nvPicPr>
        <p:blipFill>
          <a:blip r:embed="rId3"/>
          <a:srcRect l="3906" t="15625" r="5468" b="7291"/>
          <a:stretch>
            <a:fillRect/>
          </a:stretch>
        </p:blipFill>
        <p:spPr bwMode="auto">
          <a:xfrm>
            <a:off x="1071538" y="2500306"/>
            <a:ext cx="4195534" cy="29498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643174" y="2428868"/>
            <a:ext cx="4357718" cy="17526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9600" b="1" dirty="0" smtClean="0">
                <a:solidFill>
                  <a:srgbClr val="FFFF00"/>
                </a:solidFill>
                <a:latin typeface="Bodoni MT Black" pitchFamily="18" charset="0"/>
              </a:rPr>
              <a:t>III</a:t>
            </a:r>
            <a:r>
              <a:rPr lang="ru-RU" sz="9600" b="1" dirty="0" smtClean="0">
                <a:solidFill>
                  <a:srgbClr val="FFFF00"/>
                </a:solidFill>
              </a:rPr>
              <a:t>  тур</a:t>
            </a:r>
            <a:endParaRPr lang="ru-RU" sz="9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142976" y="428604"/>
            <a:ext cx="6929486" cy="78581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Угадай о ком идет речь?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3"/>
          <p:cNvSpPr txBox="1">
            <a:spLocks/>
          </p:cNvSpPr>
          <p:nvPr/>
        </p:nvSpPr>
        <p:spPr>
          <a:xfrm>
            <a:off x="2071670" y="2428868"/>
            <a:ext cx="5286412" cy="8572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Спелое, сочное...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s://wallbox.ru/wallpapers/main2/201647/14797812645833ab90555113.02883716.jpg"/>
          <p:cNvPicPr>
            <a:picLocks noChangeAspect="1" noChangeArrowheads="1"/>
          </p:cNvPicPr>
          <p:nvPr/>
        </p:nvPicPr>
        <p:blipFill>
          <a:blip r:embed="rId3" cstate="print"/>
          <a:srcRect l="20082" r="14195"/>
          <a:stretch>
            <a:fillRect/>
          </a:stretch>
        </p:blipFill>
        <p:spPr bwMode="auto">
          <a:xfrm>
            <a:off x="3428992" y="3500438"/>
            <a:ext cx="2571768" cy="2445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857356" y="1214422"/>
            <a:ext cx="5929354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Острый, кухонный...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https://knifesmaster.ru/images/items/3436/5dcaaf122642f_full.jpg"/>
          <p:cNvPicPr>
            <a:picLocks noChangeAspect="1" noChangeArrowheads="1"/>
          </p:cNvPicPr>
          <p:nvPr/>
        </p:nvPicPr>
        <p:blipFill>
          <a:blip r:embed="rId3"/>
          <a:srcRect l="4827" t="4300" r="8076" b="5376"/>
          <a:stretch>
            <a:fillRect/>
          </a:stretch>
        </p:blipFill>
        <p:spPr bwMode="auto">
          <a:xfrm>
            <a:off x="3000364" y="2714620"/>
            <a:ext cx="3428992" cy="3556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857356" y="857232"/>
            <a:ext cx="5929354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Теплый, вязанный…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s://cs5.livemaster.ru/storage/ba/57/dadfccc42d87f0f6d0c5b5a0331k--aksessuary-sharf-vyazanyj-rezinko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500306"/>
            <a:ext cx="3553782" cy="3731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857356" y="857232"/>
            <a:ext cx="5929354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dirty="0" smtClean="0"/>
              <a:t>  </a:t>
            </a: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Серый, трусливый...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 descr="https://img4.goodfon.ru/original/1920x1408/5/19/zaiats-gryzuny-priroda-f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500306"/>
            <a:ext cx="5163019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785794"/>
            <a:ext cx="7143800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Большой, вместительный…</a:t>
            </a:r>
            <a:endParaRPr kumimoji="0" lang="ru-RU" sz="4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 descr="https://cdn1.ozone.ru/multimedia/10376874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285992"/>
            <a:ext cx="2786082" cy="41069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785794"/>
            <a:ext cx="7143800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Летний, солнечный...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https://million-wallpapers.ru/wallpapers/6/35/431629424656090/osen-vosxo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214554"/>
            <a:ext cx="6286545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785794"/>
            <a:ext cx="7143800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Белый, сладкий…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https://avatars.mds.yandex.net/get-zen_doc/118017/pub_5c91fa2931b85a00b3096556_5c91fbaa6817c700b393fbe5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143116"/>
            <a:ext cx="6072150" cy="4043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785794"/>
            <a:ext cx="7143800" cy="92869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Косолапый, неуклюжий…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https://avatars.mds.yandex.net/get-zen_doc/1546191/pub_5d8d24fec31e4900ad8cf86c_5d8d276e0ce57b00ad701ad0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000240"/>
            <a:ext cx="5572164" cy="4179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785794"/>
            <a:ext cx="7143800" cy="92869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Новый, многоэтажный…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https://i.pinimg.com/736x/62/f1/e3/62f1e3426a43a6a8e49c41cf886609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000240"/>
            <a:ext cx="2767768" cy="4089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285984" y="2500306"/>
            <a:ext cx="5072098" cy="17526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r>
              <a:rPr lang="ru-RU" sz="9600" b="1" dirty="0" smtClean="0">
                <a:solidFill>
                  <a:srgbClr val="FFFF00"/>
                </a:solidFill>
              </a:rPr>
              <a:t>Финальный  тур</a:t>
            </a:r>
            <a:endParaRPr lang="ru-RU" sz="9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142976" y="428604"/>
            <a:ext cx="6929486" cy="78581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Вопрос-загадка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3"/>
          <p:cNvSpPr txBox="1">
            <a:spLocks/>
          </p:cNvSpPr>
          <p:nvPr/>
        </p:nvSpPr>
        <p:spPr>
          <a:xfrm>
            <a:off x="1571604" y="2214554"/>
            <a:ext cx="6072230" cy="8572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делает зимой еж?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643306" y="3786190"/>
            <a:ext cx="2500330" cy="92869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Спит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1285860"/>
            <a:ext cx="6858048" cy="200026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Весной веселит, летом холодит, осенью питает, зимой согревает.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357554" y="3786190"/>
            <a:ext cx="321471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Дерево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214414" y="1285860"/>
            <a:ext cx="6858048" cy="17145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растет вниз вершиной?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786190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Сосулька</a:t>
            </a: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857224" y="1285860"/>
            <a:ext cx="7500990" cy="17145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Прямоугольник, у которого все стороны равны?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786190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квадрат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857224" y="1285860"/>
            <a:ext cx="7500990" cy="17145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Один костер весь мир согревает?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786190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Солнце</a:t>
            </a: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857224" y="1285860"/>
            <a:ext cx="7500990" cy="17145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Без рук рисует, без зубов кусает?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786190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Мороз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857224" y="1285860"/>
            <a:ext cx="7500990" cy="17145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Бел, да не сахар, ног нет, да идет?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786190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Снег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857224" y="1285860"/>
            <a:ext cx="7500990" cy="17145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надо говорить, когда тебя угощают?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786190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Спасибо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857224" y="1285860"/>
            <a:ext cx="7500990" cy="107157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Какого цвета зимой заяц?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000364" y="3571876"/>
            <a:ext cx="357190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Белый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928662" y="1214422"/>
            <a:ext cx="7643866" cy="150019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чем предпочитала передвигаться Баба-Яга?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2500298" y="3571876"/>
            <a:ext cx="464347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метла, ступа</a:t>
            </a:r>
            <a:endParaRPr kumimoji="0" lang="ru-RU" sz="5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928662" y="1214422"/>
            <a:ext cx="7643866" cy="150019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идет, не двигаясь с места? 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2500298" y="3571876"/>
            <a:ext cx="464347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Время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928662" y="1214422"/>
            <a:ext cx="7643866" cy="150019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Что можно увидеть с закрытыми глазами? 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3"/>
          <p:cNvSpPr txBox="1">
            <a:spLocks/>
          </p:cNvSpPr>
          <p:nvPr/>
        </p:nvSpPr>
        <p:spPr>
          <a:xfrm>
            <a:off x="3214678" y="3571876"/>
            <a:ext cx="3214710" cy="114300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.d-cd.net/LYAAAgJ38eA-192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одзаголовок 3"/>
          <p:cNvSpPr txBox="1">
            <a:spLocks/>
          </p:cNvSpPr>
          <p:nvPr/>
        </p:nvSpPr>
        <p:spPr>
          <a:xfrm>
            <a:off x="1000100" y="2500306"/>
            <a:ext cx="7643866" cy="200026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Игра завершена.</a:t>
            </a:r>
            <a:r>
              <a:rPr 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5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Ты молодец!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401</Words>
  <Application>Microsoft Office PowerPoint</Application>
  <PresentationFormat>Экран (4:3)</PresentationFormat>
  <Paragraphs>84</Paragraphs>
  <Slides>47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31</cp:revision>
  <dcterms:created xsi:type="dcterms:W3CDTF">2020-10-20T06:08:46Z</dcterms:created>
  <dcterms:modified xsi:type="dcterms:W3CDTF">2020-10-27T19:14:00Z</dcterms:modified>
</cp:coreProperties>
</file>