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9" r:id="rId1"/>
    <p:sldMasterId id="2147483813" r:id="rId2"/>
    <p:sldMasterId id="2147483825" r:id="rId3"/>
    <p:sldMasterId id="2147483837" r:id="rId4"/>
    <p:sldMasterId id="2147485066" r:id="rId5"/>
  </p:sldMasterIdLst>
  <p:notesMasterIdLst>
    <p:notesMasterId r:id="rId96"/>
  </p:notesMasterIdLst>
  <p:sldIdLst>
    <p:sldId id="457" r:id="rId6"/>
    <p:sldId id="305" r:id="rId7"/>
    <p:sldId id="259" r:id="rId8"/>
    <p:sldId id="257" r:id="rId9"/>
    <p:sldId id="260" r:id="rId10"/>
    <p:sldId id="355" r:id="rId11"/>
    <p:sldId id="395" r:id="rId12"/>
    <p:sldId id="356" r:id="rId13"/>
    <p:sldId id="342" r:id="rId14"/>
    <p:sldId id="357" r:id="rId15"/>
    <p:sldId id="263" r:id="rId16"/>
    <p:sldId id="264" r:id="rId17"/>
    <p:sldId id="358" r:id="rId18"/>
    <p:sldId id="267" r:id="rId19"/>
    <p:sldId id="268" r:id="rId20"/>
    <p:sldId id="362" r:id="rId21"/>
    <p:sldId id="396" r:id="rId22"/>
    <p:sldId id="375" r:id="rId23"/>
    <p:sldId id="341" r:id="rId24"/>
    <p:sldId id="369" r:id="rId25"/>
    <p:sldId id="397" r:id="rId26"/>
    <p:sldId id="378" r:id="rId27"/>
    <p:sldId id="376" r:id="rId28"/>
    <p:sldId id="379" r:id="rId29"/>
    <p:sldId id="380" r:id="rId30"/>
    <p:sldId id="309" r:id="rId31"/>
    <p:sldId id="310" r:id="rId32"/>
    <p:sldId id="381" r:id="rId33"/>
    <p:sldId id="398" r:id="rId34"/>
    <p:sldId id="383" r:id="rId35"/>
    <p:sldId id="399" r:id="rId36"/>
    <p:sldId id="385" r:id="rId37"/>
    <p:sldId id="386" r:id="rId38"/>
    <p:sldId id="387" r:id="rId39"/>
    <p:sldId id="394" r:id="rId40"/>
    <p:sldId id="389" r:id="rId41"/>
    <p:sldId id="390" r:id="rId42"/>
    <p:sldId id="391" r:id="rId43"/>
    <p:sldId id="392" r:id="rId44"/>
    <p:sldId id="393" r:id="rId45"/>
    <p:sldId id="311" r:id="rId46"/>
    <p:sldId id="312" r:id="rId47"/>
    <p:sldId id="372" r:id="rId48"/>
    <p:sldId id="373" r:id="rId49"/>
    <p:sldId id="403" r:id="rId50"/>
    <p:sldId id="404" r:id="rId51"/>
    <p:sldId id="400" r:id="rId52"/>
    <p:sldId id="367" r:id="rId53"/>
    <p:sldId id="455" r:id="rId54"/>
    <p:sldId id="456" r:id="rId55"/>
    <p:sldId id="402" r:id="rId56"/>
    <p:sldId id="406" r:id="rId57"/>
    <p:sldId id="365" r:id="rId58"/>
    <p:sldId id="407" r:id="rId59"/>
    <p:sldId id="408" r:id="rId60"/>
    <p:sldId id="409" r:id="rId61"/>
    <p:sldId id="410" r:id="rId62"/>
    <p:sldId id="413" r:id="rId63"/>
    <p:sldId id="411" r:id="rId64"/>
    <p:sldId id="412" r:id="rId65"/>
    <p:sldId id="451" r:id="rId66"/>
    <p:sldId id="435" r:id="rId67"/>
    <p:sldId id="432" r:id="rId68"/>
    <p:sldId id="433" r:id="rId69"/>
    <p:sldId id="436" r:id="rId70"/>
    <p:sldId id="437" r:id="rId71"/>
    <p:sldId id="450" r:id="rId72"/>
    <p:sldId id="439" r:id="rId73"/>
    <p:sldId id="440" r:id="rId74"/>
    <p:sldId id="441" r:id="rId75"/>
    <p:sldId id="442" r:id="rId76"/>
    <p:sldId id="443" r:id="rId77"/>
    <p:sldId id="444" r:id="rId78"/>
    <p:sldId id="445" r:id="rId79"/>
    <p:sldId id="446" r:id="rId80"/>
    <p:sldId id="447" r:id="rId81"/>
    <p:sldId id="448" r:id="rId82"/>
    <p:sldId id="449" r:id="rId83"/>
    <p:sldId id="331" r:id="rId84"/>
    <p:sldId id="332" r:id="rId85"/>
    <p:sldId id="334" r:id="rId86"/>
    <p:sldId id="452" r:id="rId87"/>
    <p:sldId id="335" r:id="rId88"/>
    <p:sldId id="371" r:id="rId89"/>
    <p:sldId id="453" r:id="rId90"/>
    <p:sldId id="454" r:id="rId91"/>
    <p:sldId id="349" r:id="rId92"/>
    <p:sldId id="336" r:id="rId93"/>
    <p:sldId id="359" r:id="rId94"/>
    <p:sldId id="338" r:id="rId9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21A89"/>
    <a:srgbClr val="000000"/>
    <a:srgbClr val="F5CBF2"/>
    <a:srgbClr val="ED9DE7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8488" autoAdjust="0"/>
    <p:restoredTop sz="82322" autoAdjust="0"/>
  </p:normalViewPr>
  <p:slideViewPr>
    <p:cSldViewPr>
      <p:cViewPr varScale="1">
        <p:scale>
          <a:sx n="113" d="100"/>
          <a:sy n="113" d="100"/>
        </p:scale>
        <p:origin x="214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2" d="100"/>
          <a:sy n="32" d="100"/>
        </p:scale>
        <p:origin x="-155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76" Type="http://schemas.openxmlformats.org/officeDocument/2006/relationships/slide" Target="slides/slide71.xml"/><Relationship Id="rId84" Type="http://schemas.openxmlformats.org/officeDocument/2006/relationships/slide" Target="slides/slide79.xml"/><Relationship Id="rId89" Type="http://schemas.openxmlformats.org/officeDocument/2006/relationships/slide" Target="slides/slide84.xml"/><Relationship Id="rId97" Type="http://schemas.openxmlformats.org/officeDocument/2006/relationships/presProps" Target="presProps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92" Type="http://schemas.openxmlformats.org/officeDocument/2006/relationships/slide" Target="slides/slide8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74" Type="http://schemas.openxmlformats.org/officeDocument/2006/relationships/slide" Target="slides/slide69.xml"/><Relationship Id="rId79" Type="http://schemas.openxmlformats.org/officeDocument/2006/relationships/slide" Target="slides/slide74.xml"/><Relationship Id="rId87" Type="http://schemas.openxmlformats.org/officeDocument/2006/relationships/slide" Target="slides/slide82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82" Type="http://schemas.openxmlformats.org/officeDocument/2006/relationships/slide" Target="slides/slide77.xml"/><Relationship Id="rId90" Type="http://schemas.openxmlformats.org/officeDocument/2006/relationships/slide" Target="slides/slide85.xml"/><Relationship Id="rId95" Type="http://schemas.openxmlformats.org/officeDocument/2006/relationships/slide" Target="slides/slide90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slide" Target="slides/slide72.xml"/><Relationship Id="rId100" Type="http://schemas.openxmlformats.org/officeDocument/2006/relationships/tableStyles" Target="tableStyle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slide" Target="slides/slide75.xml"/><Relationship Id="rId85" Type="http://schemas.openxmlformats.org/officeDocument/2006/relationships/slide" Target="slides/slide80.xml"/><Relationship Id="rId93" Type="http://schemas.openxmlformats.org/officeDocument/2006/relationships/slide" Target="slides/slide88.xml"/><Relationship Id="rId9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slide" Target="slides/slide78.xml"/><Relationship Id="rId88" Type="http://schemas.openxmlformats.org/officeDocument/2006/relationships/slide" Target="slides/slide83.xml"/><Relationship Id="rId91" Type="http://schemas.openxmlformats.org/officeDocument/2006/relationships/slide" Target="slides/slide86.xml"/><Relationship Id="rId96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slide" Target="slides/slide76.xml"/><Relationship Id="rId86" Type="http://schemas.openxmlformats.org/officeDocument/2006/relationships/slide" Target="slides/slide81.xml"/><Relationship Id="rId94" Type="http://schemas.openxmlformats.org/officeDocument/2006/relationships/slide" Target="slides/slide89.xml"/><Relationship Id="rId9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87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C82037B-42C7-472A-A57F-F55E5F9FE9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2060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9AF7A8D-EE85-4FC4-A71F-B89A45AFFFD5}" type="slidenum">
              <a:rPr lang="ru-RU" smtClean="0"/>
              <a:pPr eaLnBrk="1" hangingPunct="1"/>
              <a:t>2</a:t>
            </a:fld>
            <a:endParaRPr lang="ru-RU"/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932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083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0836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1B330F0-D56C-46AC-88D7-80108FB16F50}" type="slidenum">
              <a:rPr lang="ru-RU" smtClean="0"/>
              <a:pPr eaLnBrk="1" hangingPunct="1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2223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185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186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105D690-376C-4B41-8718-0B8B69C45B60}" type="slidenum">
              <a:rPr lang="ru-RU" smtClean="0"/>
              <a:pPr eaLnBrk="1" hangingPunct="1"/>
              <a:t>88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131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883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2884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DD493BC-9B0F-43B4-A2D8-A25C781E6D46}" type="slidenum">
              <a:rPr lang="ru-RU" smtClean="0"/>
              <a:pPr eaLnBrk="1" hangingPunct="1"/>
              <a:t>89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849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899366591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562089594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347817215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028475584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03009981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808274106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4385959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635980167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740397306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62472121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079877233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762000" y="533400"/>
            <a:ext cx="76962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0" y="19050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762000" y="40005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86300" y="40005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352800" y="6403975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858000" y="6400800"/>
            <a:ext cx="1600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054633-38D9-4B98-A175-854C99B6AC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26216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6962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86300" y="40005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352800" y="6403975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858000" y="6400800"/>
            <a:ext cx="1600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FB07F-5554-4BC2-8D04-821257F205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9043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ru-RU" sz="2400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/>
                <a:endParaRPr lang="ru-RU" sz="2400"/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/>
                <a:endParaRPr lang="ru-RU" sz="2400"/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/>
                <a:endParaRPr lang="ru-RU" sz="2400"/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4644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4644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2FA13-1F9B-482D-8306-969E907A25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4963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BD0C8-2893-4382-B6B5-60B3404E45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9685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A3522-2A74-4879-AA35-11D99384FA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409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38319C-0CF6-4B73-94EA-E78F48D753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4090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9AB847-4668-4198-8E2B-37F23EF695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2178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089E74-7A1B-40C9-B11D-5BA7E8B4B2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9111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99568-14D1-4DBF-9685-36CA1E7D68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8442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EB561-7344-4427-AD33-88B5748B79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2796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02E27-AA0F-45F7-9A74-4926C4FCCC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5624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3E629-B84F-4D25-8895-59CCEA469F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5197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3EE7B-9CAA-440B-A204-0979BB7FE8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6838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762000" y="533400"/>
            <a:ext cx="76962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0" y="19050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762000" y="40005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86300" y="40005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762000" y="6391275"/>
            <a:ext cx="2057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352800" y="6403975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858000" y="6400800"/>
            <a:ext cx="1600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2BE286-34FA-480E-9A38-B9BE1A1FAF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52861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6962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86300" y="40005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762000" y="6391275"/>
            <a:ext cx="2057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352800" y="6403975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858000" y="6400800"/>
            <a:ext cx="1600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BD4CC-3D0F-4615-9AEB-31C9B15ACB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6836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ru-RU" sz="2400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ru-RU" sz="2400"/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blackWhite">
          <a:xfrm>
            <a:off x="1371600" y="3338513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16077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857250"/>
            <a:ext cx="7772400" cy="2266950"/>
          </a:xfrm>
        </p:spPr>
        <p:txBody>
          <a:bodyPr anchor="ctr" anchorCtr="1"/>
          <a:lstStyle>
            <a:lvl1pPr algn="ctr">
              <a:defRPr sz="4100" i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33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391275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391275"/>
            <a:ext cx="1600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CAD144-6EF8-472E-AB62-482165FEB4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0950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B7D104-C391-4527-B7DB-1A79BAEE69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4465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6100F-9287-403C-A449-597DEF45C0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61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86300" y="1905000"/>
            <a:ext cx="37719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C53656-C853-4182-85D7-F51F264BE6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7118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169966-EDAA-4D33-93D8-E299CF8621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30717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3DA8E-466A-43BA-AF87-20D14EC70D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1060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B977BD-00FC-4F98-8457-AAD4B9EDFD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688170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2FE3D7-7CF4-4E41-BCF6-F316E086F5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62930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9EDD8-027D-47E0-86C3-6DD804F691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59094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82B65-64BC-42F9-96D0-149ACA7035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99312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34150" y="533400"/>
            <a:ext cx="192405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61975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4DBA3-B41F-455B-93F6-0F519CFE8A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8273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762000" y="533400"/>
            <a:ext cx="76962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0" y="19050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762000" y="40005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86300" y="40005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1E9A6D-A5CC-4925-AF5D-2AAA08F43E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04388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6962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86300" y="40005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F1BC9-C8E4-4AA7-BABF-5C75036669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01063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107950"/>
            <a:ext cx="9101138" cy="6489700"/>
            <a:chOff x="0" y="68"/>
            <a:chExt cx="5733" cy="4088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hidden">
            <a:xfrm rot="-5400000">
              <a:off x="195" y="39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" name="Line 4"/>
            <p:cNvSpPr>
              <a:spLocks noChangeShapeType="1"/>
            </p:cNvSpPr>
            <p:nvPr/>
          </p:nvSpPr>
          <p:spPr bwMode="hidden">
            <a:xfrm rot="-5400000">
              <a:off x="195" y="89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" name="Line 5"/>
            <p:cNvSpPr>
              <a:spLocks noChangeShapeType="1"/>
            </p:cNvSpPr>
            <p:nvPr/>
          </p:nvSpPr>
          <p:spPr bwMode="hidden">
            <a:xfrm rot="-5400000">
              <a:off x="195" y="141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" name="Line 6"/>
            <p:cNvSpPr>
              <a:spLocks noChangeShapeType="1"/>
            </p:cNvSpPr>
            <p:nvPr/>
          </p:nvSpPr>
          <p:spPr bwMode="hidden">
            <a:xfrm rot="-5400000">
              <a:off x="195" y="191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" name="Line 7"/>
            <p:cNvSpPr>
              <a:spLocks noChangeShapeType="1"/>
            </p:cNvSpPr>
            <p:nvPr/>
          </p:nvSpPr>
          <p:spPr bwMode="hidden">
            <a:xfrm rot="-5400000">
              <a:off x="195" y="243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" name="Line 8"/>
            <p:cNvSpPr>
              <a:spLocks noChangeShapeType="1"/>
            </p:cNvSpPr>
            <p:nvPr/>
          </p:nvSpPr>
          <p:spPr bwMode="hidden">
            <a:xfrm rot="-5400000">
              <a:off x="195" y="293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Line 9"/>
            <p:cNvSpPr>
              <a:spLocks noChangeShapeType="1"/>
            </p:cNvSpPr>
            <p:nvPr/>
          </p:nvSpPr>
          <p:spPr bwMode="hidden">
            <a:xfrm rot="-5400000">
              <a:off x="195" y="346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Line 10"/>
            <p:cNvSpPr>
              <a:spLocks noChangeShapeType="1"/>
            </p:cNvSpPr>
            <p:nvPr/>
          </p:nvSpPr>
          <p:spPr bwMode="hidden">
            <a:xfrm rot="-5400000">
              <a:off x="195" y="3961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hidden">
            <a:xfrm>
              <a:off x="483" y="144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" name="Line 12"/>
            <p:cNvSpPr>
              <a:spLocks noChangeShapeType="1"/>
            </p:cNvSpPr>
            <p:nvPr/>
          </p:nvSpPr>
          <p:spPr bwMode="hidden">
            <a:xfrm>
              <a:off x="984" y="144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" name="Line 13"/>
            <p:cNvSpPr>
              <a:spLocks noChangeShapeType="1"/>
            </p:cNvSpPr>
            <p:nvPr/>
          </p:nvSpPr>
          <p:spPr bwMode="hidden">
            <a:xfrm>
              <a:off x="984" y="64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Line 14"/>
            <p:cNvSpPr>
              <a:spLocks noChangeShapeType="1"/>
            </p:cNvSpPr>
            <p:nvPr/>
          </p:nvSpPr>
          <p:spPr bwMode="hidden">
            <a:xfrm>
              <a:off x="483" y="64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" name="Line 15"/>
            <p:cNvSpPr>
              <a:spLocks noChangeShapeType="1"/>
            </p:cNvSpPr>
            <p:nvPr/>
          </p:nvSpPr>
          <p:spPr bwMode="hidden">
            <a:xfrm rot="-5400000">
              <a:off x="734" y="39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" name="Line 16"/>
            <p:cNvSpPr>
              <a:spLocks noChangeShapeType="1"/>
            </p:cNvSpPr>
            <p:nvPr/>
          </p:nvSpPr>
          <p:spPr bwMode="hidden">
            <a:xfrm rot="-5400000">
              <a:off x="1263" y="39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" name="Line 17"/>
            <p:cNvSpPr>
              <a:spLocks noChangeShapeType="1"/>
            </p:cNvSpPr>
            <p:nvPr/>
          </p:nvSpPr>
          <p:spPr bwMode="hidden">
            <a:xfrm rot="-5400000">
              <a:off x="1263" y="89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" name="Line 18"/>
            <p:cNvSpPr>
              <a:spLocks noChangeShapeType="1"/>
            </p:cNvSpPr>
            <p:nvPr/>
          </p:nvSpPr>
          <p:spPr bwMode="hidden">
            <a:xfrm rot="-5400000">
              <a:off x="734" y="89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1" name="Line 19"/>
            <p:cNvSpPr>
              <a:spLocks noChangeShapeType="1"/>
            </p:cNvSpPr>
            <p:nvPr/>
          </p:nvSpPr>
          <p:spPr bwMode="hidden">
            <a:xfrm>
              <a:off x="483" y="116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2" name="Line 20"/>
            <p:cNvSpPr>
              <a:spLocks noChangeShapeType="1"/>
            </p:cNvSpPr>
            <p:nvPr/>
          </p:nvSpPr>
          <p:spPr bwMode="hidden">
            <a:xfrm>
              <a:off x="984" y="116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3" name="Line 21"/>
            <p:cNvSpPr>
              <a:spLocks noChangeShapeType="1"/>
            </p:cNvSpPr>
            <p:nvPr/>
          </p:nvSpPr>
          <p:spPr bwMode="hidden">
            <a:xfrm>
              <a:off x="984" y="166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" name="Line 22"/>
            <p:cNvSpPr>
              <a:spLocks noChangeShapeType="1"/>
            </p:cNvSpPr>
            <p:nvPr/>
          </p:nvSpPr>
          <p:spPr bwMode="hidden">
            <a:xfrm>
              <a:off x="483" y="166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" name="Line 23"/>
            <p:cNvSpPr>
              <a:spLocks noChangeShapeType="1"/>
            </p:cNvSpPr>
            <p:nvPr/>
          </p:nvSpPr>
          <p:spPr bwMode="hidden">
            <a:xfrm rot="-5400000">
              <a:off x="734" y="141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" name="Line 24"/>
            <p:cNvSpPr>
              <a:spLocks noChangeShapeType="1"/>
            </p:cNvSpPr>
            <p:nvPr/>
          </p:nvSpPr>
          <p:spPr bwMode="hidden">
            <a:xfrm rot="-5400000">
              <a:off x="1263" y="141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" name="Line 25"/>
            <p:cNvSpPr>
              <a:spLocks noChangeShapeType="1"/>
            </p:cNvSpPr>
            <p:nvPr/>
          </p:nvSpPr>
          <p:spPr bwMode="hidden">
            <a:xfrm rot="-5400000">
              <a:off x="1263" y="191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" name="Line 26"/>
            <p:cNvSpPr>
              <a:spLocks noChangeShapeType="1"/>
            </p:cNvSpPr>
            <p:nvPr/>
          </p:nvSpPr>
          <p:spPr bwMode="hidden">
            <a:xfrm rot="-5400000">
              <a:off x="734" y="191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" name="Line 27"/>
            <p:cNvSpPr>
              <a:spLocks noChangeShapeType="1"/>
            </p:cNvSpPr>
            <p:nvPr/>
          </p:nvSpPr>
          <p:spPr bwMode="hidden">
            <a:xfrm>
              <a:off x="483" y="218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" name="Line 28"/>
            <p:cNvSpPr>
              <a:spLocks noChangeShapeType="1"/>
            </p:cNvSpPr>
            <p:nvPr/>
          </p:nvSpPr>
          <p:spPr bwMode="hidden">
            <a:xfrm>
              <a:off x="984" y="218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1" name="Line 29"/>
            <p:cNvSpPr>
              <a:spLocks noChangeShapeType="1"/>
            </p:cNvSpPr>
            <p:nvPr/>
          </p:nvSpPr>
          <p:spPr bwMode="hidden">
            <a:xfrm>
              <a:off x="984" y="268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2" name="Line 30"/>
            <p:cNvSpPr>
              <a:spLocks noChangeShapeType="1"/>
            </p:cNvSpPr>
            <p:nvPr/>
          </p:nvSpPr>
          <p:spPr bwMode="hidden">
            <a:xfrm>
              <a:off x="483" y="268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" name="Line 31"/>
            <p:cNvSpPr>
              <a:spLocks noChangeShapeType="1"/>
            </p:cNvSpPr>
            <p:nvPr/>
          </p:nvSpPr>
          <p:spPr bwMode="hidden">
            <a:xfrm rot="-5400000">
              <a:off x="734" y="243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" name="Line 32"/>
            <p:cNvSpPr>
              <a:spLocks noChangeShapeType="1"/>
            </p:cNvSpPr>
            <p:nvPr/>
          </p:nvSpPr>
          <p:spPr bwMode="hidden">
            <a:xfrm rot="-5400000">
              <a:off x="1263" y="243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Line 33"/>
            <p:cNvSpPr>
              <a:spLocks noChangeShapeType="1"/>
            </p:cNvSpPr>
            <p:nvPr/>
          </p:nvSpPr>
          <p:spPr bwMode="hidden">
            <a:xfrm rot="-5400000">
              <a:off x="1263" y="293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Line 34"/>
            <p:cNvSpPr>
              <a:spLocks noChangeShapeType="1"/>
            </p:cNvSpPr>
            <p:nvPr/>
          </p:nvSpPr>
          <p:spPr bwMode="hidden">
            <a:xfrm rot="-5400000">
              <a:off x="734" y="293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Line 35"/>
            <p:cNvSpPr>
              <a:spLocks noChangeShapeType="1"/>
            </p:cNvSpPr>
            <p:nvPr/>
          </p:nvSpPr>
          <p:spPr bwMode="hidden">
            <a:xfrm>
              <a:off x="483" y="320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8" name="Line 36"/>
            <p:cNvSpPr>
              <a:spLocks noChangeShapeType="1"/>
            </p:cNvSpPr>
            <p:nvPr/>
          </p:nvSpPr>
          <p:spPr bwMode="hidden">
            <a:xfrm>
              <a:off x="984" y="320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9" name="Line 37"/>
            <p:cNvSpPr>
              <a:spLocks noChangeShapeType="1"/>
            </p:cNvSpPr>
            <p:nvPr/>
          </p:nvSpPr>
          <p:spPr bwMode="hidden">
            <a:xfrm>
              <a:off x="984" y="371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0" name="Line 38"/>
            <p:cNvSpPr>
              <a:spLocks noChangeShapeType="1"/>
            </p:cNvSpPr>
            <p:nvPr/>
          </p:nvSpPr>
          <p:spPr bwMode="hidden">
            <a:xfrm>
              <a:off x="483" y="371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" name="Line 39"/>
            <p:cNvSpPr>
              <a:spLocks noChangeShapeType="1"/>
            </p:cNvSpPr>
            <p:nvPr/>
          </p:nvSpPr>
          <p:spPr bwMode="hidden">
            <a:xfrm rot="-5400000">
              <a:off x="734" y="346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2" name="Line 40"/>
            <p:cNvSpPr>
              <a:spLocks noChangeShapeType="1"/>
            </p:cNvSpPr>
            <p:nvPr/>
          </p:nvSpPr>
          <p:spPr bwMode="hidden">
            <a:xfrm rot="-5400000">
              <a:off x="1263" y="346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3" name="Line 41"/>
            <p:cNvSpPr>
              <a:spLocks noChangeShapeType="1"/>
            </p:cNvSpPr>
            <p:nvPr/>
          </p:nvSpPr>
          <p:spPr bwMode="hidden">
            <a:xfrm rot="-5400000">
              <a:off x="1263" y="3961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" name="Line 42"/>
            <p:cNvSpPr>
              <a:spLocks noChangeShapeType="1"/>
            </p:cNvSpPr>
            <p:nvPr/>
          </p:nvSpPr>
          <p:spPr bwMode="hidden">
            <a:xfrm rot="-5400000">
              <a:off x="734" y="3961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" name="Line 43"/>
            <p:cNvSpPr>
              <a:spLocks noChangeShapeType="1"/>
            </p:cNvSpPr>
            <p:nvPr/>
          </p:nvSpPr>
          <p:spPr bwMode="hidden">
            <a:xfrm>
              <a:off x="1551" y="144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6" name="Line 44"/>
            <p:cNvSpPr>
              <a:spLocks noChangeShapeType="1"/>
            </p:cNvSpPr>
            <p:nvPr/>
          </p:nvSpPr>
          <p:spPr bwMode="hidden">
            <a:xfrm>
              <a:off x="2052" y="144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7" name="Line 45"/>
            <p:cNvSpPr>
              <a:spLocks noChangeShapeType="1"/>
            </p:cNvSpPr>
            <p:nvPr/>
          </p:nvSpPr>
          <p:spPr bwMode="hidden">
            <a:xfrm>
              <a:off x="2052" y="64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Line 46"/>
            <p:cNvSpPr>
              <a:spLocks noChangeShapeType="1"/>
            </p:cNvSpPr>
            <p:nvPr/>
          </p:nvSpPr>
          <p:spPr bwMode="hidden">
            <a:xfrm>
              <a:off x="1551" y="64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9" name="Line 47"/>
            <p:cNvSpPr>
              <a:spLocks noChangeShapeType="1"/>
            </p:cNvSpPr>
            <p:nvPr/>
          </p:nvSpPr>
          <p:spPr bwMode="hidden">
            <a:xfrm rot="-5400000">
              <a:off x="1802" y="39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0" name="Line 48"/>
            <p:cNvSpPr>
              <a:spLocks noChangeShapeType="1"/>
            </p:cNvSpPr>
            <p:nvPr/>
          </p:nvSpPr>
          <p:spPr bwMode="hidden">
            <a:xfrm rot="-5400000">
              <a:off x="2331" y="39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" name="Line 49"/>
            <p:cNvSpPr>
              <a:spLocks noChangeShapeType="1"/>
            </p:cNvSpPr>
            <p:nvPr/>
          </p:nvSpPr>
          <p:spPr bwMode="hidden">
            <a:xfrm rot="-5400000">
              <a:off x="2331" y="89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2" name="Line 50"/>
            <p:cNvSpPr>
              <a:spLocks noChangeShapeType="1"/>
            </p:cNvSpPr>
            <p:nvPr/>
          </p:nvSpPr>
          <p:spPr bwMode="hidden">
            <a:xfrm rot="-5400000">
              <a:off x="1802" y="89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3" name="Line 51"/>
            <p:cNvSpPr>
              <a:spLocks noChangeShapeType="1"/>
            </p:cNvSpPr>
            <p:nvPr/>
          </p:nvSpPr>
          <p:spPr bwMode="hidden">
            <a:xfrm>
              <a:off x="1551" y="116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4" name="Line 52"/>
            <p:cNvSpPr>
              <a:spLocks noChangeShapeType="1"/>
            </p:cNvSpPr>
            <p:nvPr/>
          </p:nvSpPr>
          <p:spPr bwMode="hidden">
            <a:xfrm>
              <a:off x="2052" y="116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5" name="Line 53"/>
            <p:cNvSpPr>
              <a:spLocks noChangeShapeType="1"/>
            </p:cNvSpPr>
            <p:nvPr/>
          </p:nvSpPr>
          <p:spPr bwMode="hidden">
            <a:xfrm>
              <a:off x="2052" y="166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6" name="Line 54"/>
            <p:cNvSpPr>
              <a:spLocks noChangeShapeType="1"/>
            </p:cNvSpPr>
            <p:nvPr/>
          </p:nvSpPr>
          <p:spPr bwMode="hidden">
            <a:xfrm>
              <a:off x="1551" y="166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7" name="Line 55"/>
            <p:cNvSpPr>
              <a:spLocks noChangeShapeType="1"/>
            </p:cNvSpPr>
            <p:nvPr/>
          </p:nvSpPr>
          <p:spPr bwMode="hidden">
            <a:xfrm rot="-5400000">
              <a:off x="1802" y="141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8" name="Line 56"/>
            <p:cNvSpPr>
              <a:spLocks noChangeShapeType="1"/>
            </p:cNvSpPr>
            <p:nvPr/>
          </p:nvSpPr>
          <p:spPr bwMode="hidden">
            <a:xfrm rot="-5400000">
              <a:off x="2331" y="141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9" name="Line 57"/>
            <p:cNvSpPr>
              <a:spLocks noChangeShapeType="1"/>
            </p:cNvSpPr>
            <p:nvPr/>
          </p:nvSpPr>
          <p:spPr bwMode="hidden">
            <a:xfrm rot="-5400000">
              <a:off x="2331" y="191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0" name="Line 58"/>
            <p:cNvSpPr>
              <a:spLocks noChangeShapeType="1"/>
            </p:cNvSpPr>
            <p:nvPr/>
          </p:nvSpPr>
          <p:spPr bwMode="hidden">
            <a:xfrm rot="-5400000">
              <a:off x="1802" y="191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" name="Line 59"/>
            <p:cNvSpPr>
              <a:spLocks noChangeShapeType="1"/>
            </p:cNvSpPr>
            <p:nvPr/>
          </p:nvSpPr>
          <p:spPr bwMode="hidden">
            <a:xfrm>
              <a:off x="1551" y="218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2" name="Line 60"/>
            <p:cNvSpPr>
              <a:spLocks noChangeShapeType="1"/>
            </p:cNvSpPr>
            <p:nvPr/>
          </p:nvSpPr>
          <p:spPr bwMode="hidden">
            <a:xfrm>
              <a:off x="2052" y="218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3" name="Line 61"/>
            <p:cNvSpPr>
              <a:spLocks noChangeShapeType="1"/>
            </p:cNvSpPr>
            <p:nvPr/>
          </p:nvSpPr>
          <p:spPr bwMode="hidden">
            <a:xfrm>
              <a:off x="2052" y="268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4" name="Line 62"/>
            <p:cNvSpPr>
              <a:spLocks noChangeShapeType="1"/>
            </p:cNvSpPr>
            <p:nvPr/>
          </p:nvSpPr>
          <p:spPr bwMode="hidden">
            <a:xfrm>
              <a:off x="1551" y="268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5" name="Line 63"/>
            <p:cNvSpPr>
              <a:spLocks noChangeShapeType="1"/>
            </p:cNvSpPr>
            <p:nvPr/>
          </p:nvSpPr>
          <p:spPr bwMode="hidden">
            <a:xfrm rot="-5400000">
              <a:off x="1802" y="243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6" name="Line 64"/>
            <p:cNvSpPr>
              <a:spLocks noChangeShapeType="1"/>
            </p:cNvSpPr>
            <p:nvPr/>
          </p:nvSpPr>
          <p:spPr bwMode="hidden">
            <a:xfrm rot="-5400000">
              <a:off x="2331" y="243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7" name="Line 65"/>
            <p:cNvSpPr>
              <a:spLocks noChangeShapeType="1"/>
            </p:cNvSpPr>
            <p:nvPr/>
          </p:nvSpPr>
          <p:spPr bwMode="hidden">
            <a:xfrm rot="-5400000">
              <a:off x="2331" y="293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8" name="Line 66"/>
            <p:cNvSpPr>
              <a:spLocks noChangeShapeType="1"/>
            </p:cNvSpPr>
            <p:nvPr/>
          </p:nvSpPr>
          <p:spPr bwMode="hidden">
            <a:xfrm rot="-5400000">
              <a:off x="1802" y="293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9" name="Line 67"/>
            <p:cNvSpPr>
              <a:spLocks noChangeShapeType="1"/>
            </p:cNvSpPr>
            <p:nvPr/>
          </p:nvSpPr>
          <p:spPr bwMode="hidden">
            <a:xfrm>
              <a:off x="1551" y="320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0" name="Line 68"/>
            <p:cNvSpPr>
              <a:spLocks noChangeShapeType="1"/>
            </p:cNvSpPr>
            <p:nvPr/>
          </p:nvSpPr>
          <p:spPr bwMode="hidden">
            <a:xfrm>
              <a:off x="2052" y="320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1" name="Line 69"/>
            <p:cNvSpPr>
              <a:spLocks noChangeShapeType="1"/>
            </p:cNvSpPr>
            <p:nvPr/>
          </p:nvSpPr>
          <p:spPr bwMode="hidden">
            <a:xfrm>
              <a:off x="2052" y="371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2" name="Line 70"/>
            <p:cNvSpPr>
              <a:spLocks noChangeShapeType="1"/>
            </p:cNvSpPr>
            <p:nvPr/>
          </p:nvSpPr>
          <p:spPr bwMode="hidden">
            <a:xfrm>
              <a:off x="1551" y="371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3" name="Line 71"/>
            <p:cNvSpPr>
              <a:spLocks noChangeShapeType="1"/>
            </p:cNvSpPr>
            <p:nvPr/>
          </p:nvSpPr>
          <p:spPr bwMode="hidden">
            <a:xfrm rot="-5400000">
              <a:off x="1802" y="346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4" name="Line 72"/>
            <p:cNvSpPr>
              <a:spLocks noChangeShapeType="1"/>
            </p:cNvSpPr>
            <p:nvPr/>
          </p:nvSpPr>
          <p:spPr bwMode="hidden">
            <a:xfrm rot="-5400000">
              <a:off x="2331" y="346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5" name="Line 73"/>
            <p:cNvSpPr>
              <a:spLocks noChangeShapeType="1"/>
            </p:cNvSpPr>
            <p:nvPr/>
          </p:nvSpPr>
          <p:spPr bwMode="hidden">
            <a:xfrm rot="-5400000">
              <a:off x="2331" y="3961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6" name="Line 74"/>
            <p:cNvSpPr>
              <a:spLocks noChangeShapeType="1"/>
            </p:cNvSpPr>
            <p:nvPr/>
          </p:nvSpPr>
          <p:spPr bwMode="hidden">
            <a:xfrm rot="-5400000">
              <a:off x="1802" y="3961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7" name="Line 75"/>
            <p:cNvSpPr>
              <a:spLocks noChangeShapeType="1"/>
            </p:cNvSpPr>
            <p:nvPr/>
          </p:nvSpPr>
          <p:spPr bwMode="hidden">
            <a:xfrm>
              <a:off x="2619" y="144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8" name="Line 76"/>
            <p:cNvSpPr>
              <a:spLocks noChangeShapeType="1"/>
            </p:cNvSpPr>
            <p:nvPr/>
          </p:nvSpPr>
          <p:spPr bwMode="hidden">
            <a:xfrm>
              <a:off x="3120" y="144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9" name="Line 77"/>
            <p:cNvSpPr>
              <a:spLocks noChangeShapeType="1"/>
            </p:cNvSpPr>
            <p:nvPr/>
          </p:nvSpPr>
          <p:spPr bwMode="hidden">
            <a:xfrm>
              <a:off x="3120" y="64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0" name="Line 78"/>
            <p:cNvSpPr>
              <a:spLocks noChangeShapeType="1"/>
            </p:cNvSpPr>
            <p:nvPr/>
          </p:nvSpPr>
          <p:spPr bwMode="hidden">
            <a:xfrm>
              <a:off x="2619" y="64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1" name="Line 79"/>
            <p:cNvSpPr>
              <a:spLocks noChangeShapeType="1"/>
            </p:cNvSpPr>
            <p:nvPr/>
          </p:nvSpPr>
          <p:spPr bwMode="hidden">
            <a:xfrm rot="-5400000">
              <a:off x="2870" y="39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" name="Line 80"/>
            <p:cNvSpPr>
              <a:spLocks noChangeShapeType="1"/>
            </p:cNvSpPr>
            <p:nvPr/>
          </p:nvSpPr>
          <p:spPr bwMode="hidden">
            <a:xfrm rot="-5400000">
              <a:off x="3399" y="39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3" name="Line 81"/>
            <p:cNvSpPr>
              <a:spLocks noChangeShapeType="1"/>
            </p:cNvSpPr>
            <p:nvPr/>
          </p:nvSpPr>
          <p:spPr bwMode="hidden">
            <a:xfrm rot="-5400000">
              <a:off x="3399" y="89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4" name="Line 82"/>
            <p:cNvSpPr>
              <a:spLocks noChangeShapeType="1"/>
            </p:cNvSpPr>
            <p:nvPr/>
          </p:nvSpPr>
          <p:spPr bwMode="hidden">
            <a:xfrm rot="-5400000">
              <a:off x="2870" y="89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5" name="Line 83"/>
            <p:cNvSpPr>
              <a:spLocks noChangeShapeType="1"/>
            </p:cNvSpPr>
            <p:nvPr/>
          </p:nvSpPr>
          <p:spPr bwMode="hidden">
            <a:xfrm>
              <a:off x="2619" y="116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6" name="Line 84"/>
            <p:cNvSpPr>
              <a:spLocks noChangeShapeType="1"/>
            </p:cNvSpPr>
            <p:nvPr/>
          </p:nvSpPr>
          <p:spPr bwMode="hidden">
            <a:xfrm>
              <a:off x="3120" y="116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7" name="Line 85"/>
            <p:cNvSpPr>
              <a:spLocks noChangeShapeType="1"/>
            </p:cNvSpPr>
            <p:nvPr/>
          </p:nvSpPr>
          <p:spPr bwMode="hidden">
            <a:xfrm>
              <a:off x="3120" y="166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8" name="Line 86"/>
            <p:cNvSpPr>
              <a:spLocks noChangeShapeType="1"/>
            </p:cNvSpPr>
            <p:nvPr/>
          </p:nvSpPr>
          <p:spPr bwMode="hidden">
            <a:xfrm>
              <a:off x="2619" y="166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9" name="Line 87"/>
            <p:cNvSpPr>
              <a:spLocks noChangeShapeType="1"/>
            </p:cNvSpPr>
            <p:nvPr/>
          </p:nvSpPr>
          <p:spPr bwMode="hidden">
            <a:xfrm rot="-5400000">
              <a:off x="2870" y="141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0" name="Line 88"/>
            <p:cNvSpPr>
              <a:spLocks noChangeShapeType="1"/>
            </p:cNvSpPr>
            <p:nvPr/>
          </p:nvSpPr>
          <p:spPr bwMode="hidden">
            <a:xfrm rot="-5400000">
              <a:off x="3399" y="141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1" name="Line 89"/>
            <p:cNvSpPr>
              <a:spLocks noChangeShapeType="1"/>
            </p:cNvSpPr>
            <p:nvPr/>
          </p:nvSpPr>
          <p:spPr bwMode="hidden">
            <a:xfrm rot="-5400000">
              <a:off x="3399" y="191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" name="Line 90"/>
            <p:cNvSpPr>
              <a:spLocks noChangeShapeType="1"/>
            </p:cNvSpPr>
            <p:nvPr/>
          </p:nvSpPr>
          <p:spPr bwMode="hidden">
            <a:xfrm rot="-5400000">
              <a:off x="2870" y="191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3" name="Line 91"/>
            <p:cNvSpPr>
              <a:spLocks noChangeShapeType="1"/>
            </p:cNvSpPr>
            <p:nvPr/>
          </p:nvSpPr>
          <p:spPr bwMode="hidden">
            <a:xfrm>
              <a:off x="2619" y="218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4" name="Line 92"/>
            <p:cNvSpPr>
              <a:spLocks noChangeShapeType="1"/>
            </p:cNvSpPr>
            <p:nvPr/>
          </p:nvSpPr>
          <p:spPr bwMode="hidden">
            <a:xfrm>
              <a:off x="3120" y="218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5" name="Line 93"/>
            <p:cNvSpPr>
              <a:spLocks noChangeShapeType="1"/>
            </p:cNvSpPr>
            <p:nvPr/>
          </p:nvSpPr>
          <p:spPr bwMode="hidden">
            <a:xfrm>
              <a:off x="3120" y="268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6" name="Line 94"/>
            <p:cNvSpPr>
              <a:spLocks noChangeShapeType="1"/>
            </p:cNvSpPr>
            <p:nvPr/>
          </p:nvSpPr>
          <p:spPr bwMode="hidden">
            <a:xfrm>
              <a:off x="2619" y="268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7" name="Line 95"/>
            <p:cNvSpPr>
              <a:spLocks noChangeShapeType="1"/>
            </p:cNvSpPr>
            <p:nvPr/>
          </p:nvSpPr>
          <p:spPr bwMode="hidden">
            <a:xfrm rot="-5400000">
              <a:off x="2870" y="243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8" name="Line 96"/>
            <p:cNvSpPr>
              <a:spLocks noChangeShapeType="1"/>
            </p:cNvSpPr>
            <p:nvPr/>
          </p:nvSpPr>
          <p:spPr bwMode="hidden">
            <a:xfrm rot="-5400000">
              <a:off x="3399" y="243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9" name="Line 97"/>
            <p:cNvSpPr>
              <a:spLocks noChangeShapeType="1"/>
            </p:cNvSpPr>
            <p:nvPr/>
          </p:nvSpPr>
          <p:spPr bwMode="hidden">
            <a:xfrm rot="-5400000">
              <a:off x="3399" y="293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0" name="Line 98"/>
            <p:cNvSpPr>
              <a:spLocks noChangeShapeType="1"/>
            </p:cNvSpPr>
            <p:nvPr/>
          </p:nvSpPr>
          <p:spPr bwMode="hidden">
            <a:xfrm rot="-5400000">
              <a:off x="2870" y="293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1" name="Line 99"/>
            <p:cNvSpPr>
              <a:spLocks noChangeShapeType="1"/>
            </p:cNvSpPr>
            <p:nvPr/>
          </p:nvSpPr>
          <p:spPr bwMode="hidden">
            <a:xfrm>
              <a:off x="2619" y="320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" name="Line 100"/>
            <p:cNvSpPr>
              <a:spLocks noChangeShapeType="1"/>
            </p:cNvSpPr>
            <p:nvPr/>
          </p:nvSpPr>
          <p:spPr bwMode="hidden">
            <a:xfrm>
              <a:off x="3120" y="320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3" name="Line 101"/>
            <p:cNvSpPr>
              <a:spLocks noChangeShapeType="1"/>
            </p:cNvSpPr>
            <p:nvPr/>
          </p:nvSpPr>
          <p:spPr bwMode="hidden">
            <a:xfrm>
              <a:off x="3120" y="371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" name="Line 102"/>
            <p:cNvSpPr>
              <a:spLocks noChangeShapeType="1"/>
            </p:cNvSpPr>
            <p:nvPr/>
          </p:nvSpPr>
          <p:spPr bwMode="hidden">
            <a:xfrm>
              <a:off x="2619" y="371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5" name="Line 103"/>
            <p:cNvSpPr>
              <a:spLocks noChangeShapeType="1"/>
            </p:cNvSpPr>
            <p:nvPr/>
          </p:nvSpPr>
          <p:spPr bwMode="hidden">
            <a:xfrm rot="-5400000">
              <a:off x="2870" y="346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6" name="Line 104"/>
            <p:cNvSpPr>
              <a:spLocks noChangeShapeType="1"/>
            </p:cNvSpPr>
            <p:nvPr/>
          </p:nvSpPr>
          <p:spPr bwMode="hidden">
            <a:xfrm rot="-5400000">
              <a:off x="3399" y="346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7" name="Line 105"/>
            <p:cNvSpPr>
              <a:spLocks noChangeShapeType="1"/>
            </p:cNvSpPr>
            <p:nvPr/>
          </p:nvSpPr>
          <p:spPr bwMode="hidden">
            <a:xfrm rot="-5400000">
              <a:off x="3399" y="3961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8" name="Line 106"/>
            <p:cNvSpPr>
              <a:spLocks noChangeShapeType="1"/>
            </p:cNvSpPr>
            <p:nvPr/>
          </p:nvSpPr>
          <p:spPr bwMode="hidden">
            <a:xfrm rot="-5400000">
              <a:off x="2870" y="3961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9" name="Line 107"/>
            <p:cNvSpPr>
              <a:spLocks noChangeShapeType="1"/>
            </p:cNvSpPr>
            <p:nvPr/>
          </p:nvSpPr>
          <p:spPr bwMode="hidden">
            <a:xfrm>
              <a:off x="3687" y="144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" name="Line 108"/>
            <p:cNvSpPr>
              <a:spLocks noChangeShapeType="1"/>
            </p:cNvSpPr>
            <p:nvPr/>
          </p:nvSpPr>
          <p:spPr bwMode="hidden">
            <a:xfrm>
              <a:off x="4188" y="144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1" name="Line 109"/>
            <p:cNvSpPr>
              <a:spLocks noChangeShapeType="1"/>
            </p:cNvSpPr>
            <p:nvPr/>
          </p:nvSpPr>
          <p:spPr bwMode="hidden">
            <a:xfrm>
              <a:off x="4188" y="64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2" name="Line 110"/>
            <p:cNvSpPr>
              <a:spLocks noChangeShapeType="1"/>
            </p:cNvSpPr>
            <p:nvPr/>
          </p:nvSpPr>
          <p:spPr bwMode="hidden">
            <a:xfrm>
              <a:off x="3687" y="64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3" name="Line 111"/>
            <p:cNvSpPr>
              <a:spLocks noChangeShapeType="1"/>
            </p:cNvSpPr>
            <p:nvPr/>
          </p:nvSpPr>
          <p:spPr bwMode="hidden">
            <a:xfrm rot="-5400000">
              <a:off x="3938" y="39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4" name="Line 112"/>
            <p:cNvSpPr>
              <a:spLocks noChangeShapeType="1"/>
            </p:cNvSpPr>
            <p:nvPr/>
          </p:nvSpPr>
          <p:spPr bwMode="hidden">
            <a:xfrm rot="-5400000">
              <a:off x="4467" y="39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5" name="Line 113"/>
            <p:cNvSpPr>
              <a:spLocks noChangeShapeType="1"/>
            </p:cNvSpPr>
            <p:nvPr/>
          </p:nvSpPr>
          <p:spPr bwMode="hidden">
            <a:xfrm rot="-5400000">
              <a:off x="4467" y="89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6" name="Line 114"/>
            <p:cNvSpPr>
              <a:spLocks noChangeShapeType="1"/>
            </p:cNvSpPr>
            <p:nvPr/>
          </p:nvSpPr>
          <p:spPr bwMode="hidden">
            <a:xfrm rot="-5400000">
              <a:off x="3938" y="89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7" name="Line 115"/>
            <p:cNvSpPr>
              <a:spLocks noChangeShapeType="1"/>
            </p:cNvSpPr>
            <p:nvPr/>
          </p:nvSpPr>
          <p:spPr bwMode="hidden">
            <a:xfrm>
              <a:off x="3687" y="116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8" name="Line 116"/>
            <p:cNvSpPr>
              <a:spLocks noChangeShapeType="1"/>
            </p:cNvSpPr>
            <p:nvPr/>
          </p:nvSpPr>
          <p:spPr bwMode="hidden">
            <a:xfrm>
              <a:off x="4188" y="116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9" name="Line 117"/>
            <p:cNvSpPr>
              <a:spLocks noChangeShapeType="1"/>
            </p:cNvSpPr>
            <p:nvPr/>
          </p:nvSpPr>
          <p:spPr bwMode="hidden">
            <a:xfrm>
              <a:off x="4188" y="166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0" name="Line 118"/>
            <p:cNvSpPr>
              <a:spLocks noChangeShapeType="1"/>
            </p:cNvSpPr>
            <p:nvPr/>
          </p:nvSpPr>
          <p:spPr bwMode="hidden">
            <a:xfrm>
              <a:off x="3687" y="166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1" name="Line 119"/>
            <p:cNvSpPr>
              <a:spLocks noChangeShapeType="1"/>
            </p:cNvSpPr>
            <p:nvPr/>
          </p:nvSpPr>
          <p:spPr bwMode="hidden">
            <a:xfrm rot="-5400000">
              <a:off x="3938" y="141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2" name="Line 120"/>
            <p:cNvSpPr>
              <a:spLocks noChangeShapeType="1"/>
            </p:cNvSpPr>
            <p:nvPr/>
          </p:nvSpPr>
          <p:spPr bwMode="hidden">
            <a:xfrm rot="-5400000">
              <a:off x="4467" y="141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" name="Line 121"/>
            <p:cNvSpPr>
              <a:spLocks noChangeShapeType="1"/>
            </p:cNvSpPr>
            <p:nvPr/>
          </p:nvSpPr>
          <p:spPr bwMode="hidden">
            <a:xfrm rot="-5400000">
              <a:off x="4467" y="191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4" name="Line 122"/>
            <p:cNvSpPr>
              <a:spLocks noChangeShapeType="1"/>
            </p:cNvSpPr>
            <p:nvPr/>
          </p:nvSpPr>
          <p:spPr bwMode="hidden">
            <a:xfrm rot="-5400000">
              <a:off x="3938" y="191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5" name="Line 123"/>
            <p:cNvSpPr>
              <a:spLocks noChangeShapeType="1"/>
            </p:cNvSpPr>
            <p:nvPr/>
          </p:nvSpPr>
          <p:spPr bwMode="hidden">
            <a:xfrm>
              <a:off x="3687" y="218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6" name="Line 124"/>
            <p:cNvSpPr>
              <a:spLocks noChangeShapeType="1"/>
            </p:cNvSpPr>
            <p:nvPr/>
          </p:nvSpPr>
          <p:spPr bwMode="hidden">
            <a:xfrm>
              <a:off x="4188" y="218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7" name="Line 125"/>
            <p:cNvSpPr>
              <a:spLocks noChangeShapeType="1"/>
            </p:cNvSpPr>
            <p:nvPr/>
          </p:nvSpPr>
          <p:spPr bwMode="hidden">
            <a:xfrm>
              <a:off x="4188" y="268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8" name="Line 126"/>
            <p:cNvSpPr>
              <a:spLocks noChangeShapeType="1"/>
            </p:cNvSpPr>
            <p:nvPr/>
          </p:nvSpPr>
          <p:spPr bwMode="hidden">
            <a:xfrm>
              <a:off x="3687" y="268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9" name="Line 127"/>
            <p:cNvSpPr>
              <a:spLocks noChangeShapeType="1"/>
            </p:cNvSpPr>
            <p:nvPr/>
          </p:nvSpPr>
          <p:spPr bwMode="hidden">
            <a:xfrm rot="-5400000">
              <a:off x="3938" y="243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0" name="Line 128"/>
            <p:cNvSpPr>
              <a:spLocks noChangeShapeType="1"/>
            </p:cNvSpPr>
            <p:nvPr/>
          </p:nvSpPr>
          <p:spPr bwMode="hidden">
            <a:xfrm rot="-5400000">
              <a:off x="4467" y="243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1" name="Line 129"/>
            <p:cNvSpPr>
              <a:spLocks noChangeShapeType="1"/>
            </p:cNvSpPr>
            <p:nvPr/>
          </p:nvSpPr>
          <p:spPr bwMode="hidden">
            <a:xfrm rot="-5400000">
              <a:off x="4467" y="293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2" name="Line 130"/>
            <p:cNvSpPr>
              <a:spLocks noChangeShapeType="1"/>
            </p:cNvSpPr>
            <p:nvPr/>
          </p:nvSpPr>
          <p:spPr bwMode="hidden">
            <a:xfrm rot="-5400000">
              <a:off x="3938" y="293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" name="Line 131"/>
            <p:cNvSpPr>
              <a:spLocks noChangeShapeType="1"/>
            </p:cNvSpPr>
            <p:nvPr/>
          </p:nvSpPr>
          <p:spPr bwMode="hidden">
            <a:xfrm>
              <a:off x="3687" y="320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4" name="Line 132"/>
            <p:cNvSpPr>
              <a:spLocks noChangeShapeType="1"/>
            </p:cNvSpPr>
            <p:nvPr/>
          </p:nvSpPr>
          <p:spPr bwMode="hidden">
            <a:xfrm>
              <a:off x="4188" y="320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5" name="Line 133"/>
            <p:cNvSpPr>
              <a:spLocks noChangeShapeType="1"/>
            </p:cNvSpPr>
            <p:nvPr/>
          </p:nvSpPr>
          <p:spPr bwMode="hidden">
            <a:xfrm>
              <a:off x="4188" y="371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6" name="Line 134"/>
            <p:cNvSpPr>
              <a:spLocks noChangeShapeType="1"/>
            </p:cNvSpPr>
            <p:nvPr/>
          </p:nvSpPr>
          <p:spPr bwMode="hidden">
            <a:xfrm>
              <a:off x="3687" y="371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7" name="Line 135"/>
            <p:cNvSpPr>
              <a:spLocks noChangeShapeType="1"/>
            </p:cNvSpPr>
            <p:nvPr/>
          </p:nvSpPr>
          <p:spPr bwMode="hidden">
            <a:xfrm rot="-5400000">
              <a:off x="3938" y="346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8" name="Line 136"/>
            <p:cNvSpPr>
              <a:spLocks noChangeShapeType="1"/>
            </p:cNvSpPr>
            <p:nvPr/>
          </p:nvSpPr>
          <p:spPr bwMode="hidden">
            <a:xfrm rot="-5400000">
              <a:off x="4467" y="346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9" name="Line 137"/>
            <p:cNvSpPr>
              <a:spLocks noChangeShapeType="1"/>
            </p:cNvSpPr>
            <p:nvPr/>
          </p:nvSpPr>
          <p:spPr bwMode="hidden">
            <a:xfrm rot="-5400000">
              <a:off x="4467" y="3961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0" name="Line 138"/>
            <p:cNvSpPr>
              <a:spLocks noChangeShapeType="1"/>
            </p:cNvSpPr>
            <p:nvPr/>
          </p:nvSpPr>
          <p:spPr bwMode="hidden">
            <a:xfrm rot="-5400000">
              <a:off x="3938" y="3961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1" name="Line 139"/>
            <p:cNvSpPr>
              <a:spLocks noChangeShapeType="1"/>
            </p:cNvSpPr>
            <p:nvPr/>
          </p:nvSpPr>
          <p:spPr bwMode="hidden">
            <a:xfrm>
              <a:off x="4755" y="144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2" name="Line 140"/>
            <p:cNvSpPr>
              <a:spLocks noChangeShapeType="1"/>
            </p:cNvSpPr>
            <p:nvPr/>
          </p:nvSpPr>
          <p:spPr bwMode="hidden">
            <a:xfrm>
              <a:off x="5256" y="144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" name="Line 141"/>
            <p:cNvSpPr>
              <a:spLocks noChangeShapeType="1"/>
            </p:cNvSpPr>
            <p:nvPr/>
          </p:nvSpPr>
          <p:spPr bwMode="hidden">
            <a:xfrm>
              <a:off x="5256" y="64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4" name="Line 142"/>
            <p:cNvSpPr>
              <a:spLocks noChangeShapeType="1"/>
            </p:cNvSpPr>
            <p:nvPr/>
          </p:nvSpPr>
          <p:spPr bwMode="hidden">
            <a:xfrm>
              <a:off x="4755" y="64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5" name="Line 143"/>
            <p:cNvSpPr>
              <a:spLocks noChangeShapeType="1"/>
            </p:cNvSpPr>
            <p:nvPr/>
          </p:nvSpPr>
          <p:spPr bwMode="hidden">
            <a:xfrm rot="-5400000">
              <a:off x="5006" y="39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6" name="Line 144"/>
            <p:cNvSpPr>
              <a:spLocks noChangeShapeType="1"/>
            </p:cNvSpPr>
            <p:nvPr/>
          </p:nvSpPr>
          <p:spPr bwMode="hidden">
            <a:xfrm rot="-5400000">
              <a:off x="5535" y="395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7" name="Line 145"/>
            <p:cNvSpPr>
              <a:spLocks noChangeShapeType="1"/>
            </p:cNvSpPr>
            <p:nvPr/>
          </p:nvSpPr>
          <p:spPr bwMode="hidden">
            <a:xfrm rot="-5400000">
              <a:off x="5535" y="89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8" name="Line 146"/>
            <p:cNvSpPr>
              <a:spLocks noChangeShapeType="1"/>
            </p:cNvSpPr>
            <p:nvPr/>
          </p:nvSpPr>
          <p:spPr bwMode="hidden">
            <a:xfrm rot="-5400000">
              <a:off x="5006" y="89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9" name="Line 147"/>
            <p:cNvSpPr>
              <a:spLocks noChangeShapeType="1"/>
            </p:cNvSpPr>
            <p:nvPr/>
          </p:nvSpPr>
          <p:spPr bwMode="hidden">
            <a:xfrm>
              <a:off x="4755" y="116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0" name="Line 148"/>
            <p:cNvSpPr>
              <a:spLocks noChangeShapeType="1"/>
            </p:cNvSpPr>
            <p:nvPr/>
          </p:nvSpPr>
          <p:spPr bwMode="hidden">
            <a:xfrm>
              <a:off x="5256" y="1166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1" name="Line 149"/>
            <p:cNvSpPr>
              <a:spLocks noChangeShapeType="1"/>
            </p:cNvSpPr>
            <p:nvPr/>
          </p:nvSpPr>
          <p:spPr bwMode="hidden">
            <a:xfrm>
              <a:off x="5256" y="166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2" name="Line 150"/>
            <p:cNvSpPr>
              <a:spLocks noChangeShapeType="1"/>
            </p:cNvSpPr>
            <p:nvPr/>
          </p:nvSpPr>
          <p:spPr bwMode="hidden">
            <a:xfrm>
              <a:off x="4755" y="166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3" name="Line 151"/>
            <p:cNvSpPr>
              <a:spLocks noChangeShapeType="1"/>
            </p:cNvSpPr>
            <p:nvPr/>
          </p:nvSpPr>
          <p:spPr bwMode="hidden">
            <a:xfrm rot="-5400000">
              <a:off x="5006" y="141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4" name="Line 152"/>
            <p:cNvSpPr>
              <a:spLocks noChangeShapeType="1"/>
            </p:cNvSpPr>
            <p:nvPr/>
          </p:nvSpPr>
          <p:spPr bwMode="hidden">
            <a:xfrm rot="-5400000">
              <a:off x="5535" y="141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5" name="Line 153"/>
            <p:cNvSpPr>
              <a:spLocks noChangeShapeType="1"/>
            </p:cNvSpPr>
            <p:nvPr/>
          </p:nvSpPr>
          <p:spPr bwMode="hidden">
            <a:xfrm rot="-5400000">
              <a:off x="5535" y="191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6" name="Line 154"/>
            <p:cNvSpPr>
              <a:spLocks noChangeShapeType="1"/>
            </p:cNvSpPr>
            <p:nvPr/>
          </p:nvSpPr>
          <p:spPr bwMode="hidden">
            <a:xfrm rot="-5400000">
              <a:off x="5006" y="191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7" name="Line 155"/>
            <p:cNvSpPr>
              <a:spLocks noChangeShapeType="1"/>
            </p:cNvSpPr>
            <p:nvPr/>
          </p:nvSpPr>
          <p:spPr bwMode="hidden">
            <a:xfrm>
              <a:off x="4755" y="218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8" name="Line 156"/>
            <p:cNvSpPr>
              <a:spLocks noChangeShapeType="1"/>
            </p:cNvSpPr>
            <p:nvPr/>
          </p:nvSpPr>
          <p:spPr bwMode="hidden">
            <a:xfrm>
              <a:off x="5256" y="218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9" name="Line 157"/>
            <p:cNvSpPr>
              <a:spLocks noChangeShapeType="1"/>
            </p:cNvSpPr>
            <p:nvPr/>
          </p:nvSpPr>
          <p:spPr bwMode="hidden">
            <a:xfrm>
              <a:off x="5256" y="268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0" name="Line 158"/>
            <p:cNvSpPr>
              <a:spLocks noChangeShapeType="1"/>
            </p:cNvSpPr>
            <p:nvPr/>
          </p:nvSpPr>
          <p:spPr bwMode="hidden">
            <a:xfrm>
              <a:off x="4755" y="268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1" name="Line 159"/>
            <p:cNvSpPr>
              <a:spLocks noChangeShapeType="1"/>
            </p:cNvSpPr>
            <p:nvPr/>
          </p:nvSpPr>
          <p:spPr bwMode="hidden">
            <a:xfrm rot="-5400000">
              <a:off x="5006" y="243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2" name="Line 160"/>
            <p:cNvSpPr>
              <a:spLocks noChangeShapeType="1"/>
            </p:cNvSpPr>
            <p:nvPr/>
          </p:nvSpPr>
          <p:spPr bwMode="hidden">
            <a:xfrm rot="-5400000">
              <a:off x="5535" y="2438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3" name="Line 161"/>
            <p:cNvSpPr>
              <a:spLocks noChangeShapeType="1"/>
            </p:cNvSpPr>
            <p:nvPr/>
          </p:nvSpPr>
          <p:spPr bwMode="hidden">
            <a:xfrm rot="-5400000">
              <a:off x="5535" y="293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4" name="Line 162"/>
            <p:cNvSpPr>
              <a:spLocks noChangeShapeType="1"/>
            </p:cNvSpPr>
            <p:nvPr/>
          </p:nvSpPr>
          <p:spPr bwMode="hidden">
            <a:xfrm rot="-5400000">
              <a:off x="5006" y="293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5" name="Line 163"/>
            <p:cNvSpPr>
              <a:spLocks noChangeShapeType="1"/>
            </p:cNvSpPr>
            <p:nvPr/>
          </p:nvSpPr>
          <p:spPr bwMode="hidden">
            <a:xfrm>
              <a:off x="4755" y="320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6" name="Line 164"/>
            <p:cNvSpPr>
              <a:spLocks noChangeShapeType="1"/>
            </p:cNvSpPr>
            <p:nvPr/>
          </p:nvSpPr>
          <p:spPr bwMode="hidden">
            <a:xfrm>
              <a:off x="5256" y="3209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7" name="Line 165"/>
            <p:cNvSpPr>
              <a:spLocks noChangeShapeType="1"/>
            </p:cNvSpPr>
            <p:nvPr/>
          </p:nvSpPr>
          <p:spPr bwMode="hidden">
            <a:xfrm>
              <a:off x="5256" y="371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8" name="Line 166"/>
            <p:cNvSpPr>
              <a:spLocks noChangeShapeType="1"/>
            </p:cNvSpPr>
            <p:nvPr/>
          </p:nvSpPr>
          <p:spPr bwMode="hidden">
            <a:xfrm>
              <a:off x="4755" y="371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9" name="Line 167"/>
            <p:cNvSpPr>
              <a:spLocks noChangeShapeType="1"/>
            </p:cNvSpPr>
            <p:nvPr/>
          </p:nvSpPr>
          <p:spPr bwMode="hidden">
            <a:xfrm rot="-5400000">
              <a:off x="5006" y="346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0" name="Line 168"/>
            <p:cNvSpPr>
              <a:spLocks noChangeShapeType="1"/>
            </p:cNvSpPr>
            <p:nvPr/>
          </p:nvSpPr>
          <p:spPr bwMode="hidden">
            <a:xfrm rot="-5400000">
              <a:off x="5535" y="3460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1" name="Line 169"/>
            <p:cNvSpPr>
              <a:spLocks noChangeShapeType="1"/>
            </p:cNvSpPr>
            <p:nvPr/>
          </p:nvSpPr>
          <p:spPr bwMode="hidden">
            <a:xfrm rot="-5400000">
              <a:off x="5535" y="3961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2" name="Line 170"/>
            <p:cNvSpPr>
              <a:spLocks noChangeShapeType="1"/>
            </p:cNvSpPr>
            <p:nvPr/>
          </p:nvSpPr>
          <p:spPr bwMode="hidden">
            <a:xfrm rot="-5400000">
              <a:off x="5006" y="3961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3" name="Line 171"/>
            <p:cNvSpPr>
              <a:spLocks noChangeShapeType="1"/>
            </p:cNvSpPr>
            <p:nvPr/>
          </p:nvSpPr>
          <p:spPr bwMode="hidden">
            <a:xfrm rot="-5400000">
              <a:off x="198" y="-12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" name="Line 172"/>
            <p:cNvSpPr>
              <a:spLocks noChangeShapeType="1"/>
            </p:cNvSpPr>
            <p:nvPr/>
          </p:nvSpPr>
          <p:spPr bwMode="hidden">
            <a:xfrm rot="-5400000">
              <a:off x="737" y="-12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5" name="Line 173"/>
            <p:cNvSpPr>
              <a:spLocks noChangeShapeType="1"/>
            </p:cNvSpPr>
            <p:nvPr/>
          </p:nvSpPr>
          <p:spPr bwMode="hidden">
            <a:xfrm rot="-5400000">
              <a:off x="1266" y="-12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6" name="Line 174"/>
            <p:cNvSpPr>
              <a:spLocks noChangeShapeType="1"/>
            </p:cNvSpPr>
            <p:nvPr/>
          </p:nvSpPr>
          <p:spPr bwMode="hidden">
            <a:xfrm rot="-5400000">
              <a:off x="1805" y="-12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7" name="Line 175"/>
            <p:cNvSpPr>
              <a:spLocks noChangeShapeType="1"/>
            </p:cNvSpPr>
            <p:nvPr/>
          </p:nvSpPr>
          <p:spPr bwMode="hidden">
            <a:xfrm rot="-5400000">
              <a:off x="2334" y="-12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8" name="Line 176"/>
            <p:cNvSpPr>
              <a:spLocks noChangeShapeType="1"/>
            </p:cNvSpPr>
            <p:nvPr/>
          </p:nvSpPr>
          <p:spPr bwMode="hidden">
            <a:xfrm rot="-5400000">
              <a:off x="2873" y="-12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9" name="Line 177"/>
            <p:cNvSpPr>
              <a:spLocks noChangeShapeType="1"/>
            </p:cNvSpPr>
            <p:nvPr/>
          </p:nvSpPr>
          <p:spPr bwMode="hidden">
            <a:xfrm rot="-5400000">
              <a:off x="3402" y="-12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0" name="Line 178"/>
            <p:cNvSpPr>
              <a:spLocks noChangeShapeType="1"/>
            </p:cNvSpPr>
            <p:nvPr/>
          </p:nvSpPr>
          <p:spPr bwMode="hidden">
            <a:xfrm rot="-5400000">
              <a:off x="3941" y="-12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1" name="Line 179"/>
            <p:cNvSpPr>
              <a:spLocks noChangeShapeType="1"/>
            </p:cNvSpPr>
            <p:nvPr/>
          </p:nvSpPr>
          <p:spPr bwMode="hidden">
            <a:xfrm rot="-5400000">
              <a:off x="4470" y="-12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2" name="Line 180"/>
            <p:cNvSpPr>
              <a:spLocks noChangeShapeType="1"/>
            </p:cNvSpPr>
            <p:nvPr/>
          </p:nvSpPr>
          <p:spPr bwMode="hidden">
            <a:xfrm rot="-5400000">
              <a:off x="5009" y="-12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3" name="Line 181"/>
            <p:cNvSpPr>
              <a:spLocks noChangeShapeType="1"/>
            </p:cNvSpPr>
            <p:nvPr/>
          </p:nvSpPr>
          <p:spPr bwMode="hidden">
            <a:xfrm rot="-5400000">
              <a:off x="5538" y="-127"/>
              <a:ext cx="0" cy="390"/>
            </a:xfrm>
            <a:prstGeom prst="line">
              <a:avLst/>
            </a:prstGeom>
            <a:noFill/>
            <a:ln w="28575">
              <a:pattFill prst="pct25">
                <a:fgClr>
                  <a:schemeClr val="bg2"/>
                </a:fgClr>
                <a:bgClr>
                  <a:schemeClr val="bg1"/>
                </a:bgClr>
              </a:patt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84" name="Group 182"/>
          <p:cNvGrpSpPr>
            <a:grpSpLocks/>
          </p:cNvGrpSpPr>
          <p:nvPr/>
        </p:nvGrpSpPr>
        <p:grpSpPr bwMode="auto">
          <a:xfrm>
            <a:off x="533400" y="1905000"/>
            <a:ext cx="8077200" cy="1676400"/>
            <a:chOff x="336" y="1200"/>
            <a:chExt cx="5088" cy="1056"/>
          </a:xfrm>
        </p:grpSpPr>
        <p:sp>
          <p:nvSpPr>
            <p:cNvPr id="185" name="Rectangle 183"/>
            <p:cNvSpPr>
              <a:spLocks noChangeArrowheads="1"/>
            </p:cNvSpPr>
            <p:nvPr/>
          </p:nvSpPr>
          <p:spPr bwMode="auto">
            <a:xfrm>
              <a:off x="2880" y="1200"/>
              <a:ext cx="2544" cy="52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6" name="Rectangle 184"/>
            <p:cNvSpPr>
              <a:spLocks noChangeArrowheads="1"/>
            </p:cNvSpPr>
            <p:nvPr/>
          </p:nvSpPr>
          <p:spPr bwMode="auto">
            <a:xfrm>
              <a:off x="2880" y="1728"/>
              <a:ext cx="2544" cy="528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7" name="Rectangle 185"/>
            <p:cNvSpPr>
              <a:spLocks noChangeArrowheads="1"/>
            </p:cNvSpPr>
            <p:nvPr/>
          </p:nvSpPr>
          <p:spPr bwMode="auto">
            <a:xfrm>
              <a:off x="336" y="1728"/>
              <a:ext cx="2544" cy="528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8" name="Rectangle 186"/>
            <p:cNvSpPr>
              <a:spLocks noChangeArrowheads="1"/>
            </p:cNvSpPr>
            <p:nvPr/>
          </p:nvSpPr>
          <p:spPr bwMode="auto">
            <a:xfrm>
              <a:off x="336" y="1200"/>
              <a:ext cx="2544" cy="5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9" name="Rectangle 187"/>
            <p:cNvSpPr>
              <a:spLocks noChangeArrowheads="1"/>
            </p:cNvSpPr>
            <p:nvPr/>
          </p:nvSpPr>
          <p:spPr bwMode="white">
            <a:xfrm>
              <a:off x="432" y="1296"/>
              <a:ext cx="4896" cy="86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90" name="Group 193"/>
          <p:cNvGrpSpPr>
            <a:grpSpLocks/>
          </p:cNvGrpSpPr>
          <p:nvPr/>
        </p:nvGrpSpPr>
        <p:grpSpPr bwMode="auto">
          <a:xfrm>
            <a:off x="304800" y="6783388"/>
            <a:ext cx="8458200" cy="74612"/>
            <a:chOff x="192" y="4273"/>
            <a:chExt cx="5328" cy="47"/>
          </a:xfrm>
        </p:grpSpPr>
        <p:sp>
          <p:nvSpPr>
            <p:cNvPr id="191" name="Rectangle 194"/>
            <p:cNvSpPr>
              <a:spLocks noChangeArrowheads="1"/>
            </p:cNvSpPr>
            <p:nvPr/>
          </p:nvSpPr>
          <p:spPr bwMode="ltGray">
            <a:xfrm>
              <a:off x="504" y="4273"/>
              <a:ext cx="312" cy="47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2" name="Rectangle 195"/>
            <p:cNvSpPr>
              <a:spLocks noChangeArrowheads="1"/>
            </p:cNvSpPr>
            <p:nvPr/>
          </p:nvSpPr>
          <p:spPr bwMode="ltGray">
            <a:xfrm>
              <a:off x="192" y="4273"/>
              <a:ext cx="312" cy="4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3" name="Rectangle 196"/>
            <p:cNvSpPr>
              <a:spLocks noChangeArrowheads="1"/>
            </p:cNvSpPr>
            <p:nvPr/>
          </p:nvSpPr>
          <p:spPr bwMode="ltGray">
            <a:xfrm>
              <a:off x="1176" y="4273"/>
              <a:ext cx="312" cy="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4" name="Rectangle 197"/>
            <p:cNvSpPr>
              <a:spLocks noChangeArrowheads="1"/>
            </p:cNvSpPr>
            <p:nvPr/>
          </p:nvSpPr>
          <p:spPr bwMode="ltGray">
            <a:xfrm>
              <a:off x="864" y="4273"/>
              <a:ext cx="312" cy="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5" name="Rectangle 198"/>
            <p:cNvSpPr>
              <a:spLocks noChangeArrowheads="1"/>
            </p:cNvSpPr>
            <p:nvPr/>
          </p:nvSpPr>
          <p:spPr bwMode="ltGray">
            <a:xfrm>
              <a:off x="1848" y="4273"/>
              <a:ext cx="312" cy="47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6" name="Rectangle 199"/>
            <p:cNvSpPr>
              <a:spLocks noChangeArrowheads="1"/>
            </p:cNvSpPr>
            <p:nvPr/>
          </p:nvSpPr>
          <p:spPr bwMode="ltGray">
            <a:xfrm>
              <a:off x="1536" y="4273"/>
              <a:ext cx="312" cy="4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7" name="Rectangle 200"/>
            <p:cNvSpPr>
              <a:spLocks noChangeArrowheads="1"/>
            </p:cNvSpPr>
            <p:nvPr/>
          </p:nvSpPr>
          <p:spPr bwMode="ltGray">
            <a:xfrm>
              <a:off x="2520" y="4273"/>
              <a:ext cx="312" cy="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8" name="Rectangle 201"/>
            <p:cNvSpPr>
              <a:spLocks noChangeArrowheads="1"/>
            </p:cNvSpPr>
            <p:nvPr/>
          </p:nvSpPr>
          <p:spPr bwMode="ltGray">
            <a:xfrm>
              <a:off x="2208" y="4273"/>
              <a:ext cx="312" cy="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9" name="Rectangle 202"/>
            <p:cNvSpPr>
              <a:spLocks noChangeArrowheads="1"/>
            </p:cNvSpPr>
            <p:nvPr/>
          </p:nvSpPr>
          <p:spPr bwMode="ltGray">
            <a:xfrm>
              <a:off x="3192" y="4273"/>
              <a:ext cx="312" cy="47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0" name="Rectangle 203"/>
            <p:cNvSpPr>
              <a:spLocks noChangeArrowheads="1"/>
            </p:cNvSpPr>
            <p:nvPr/>
          </p:nvSpPr>
          <p:spPr bwMode="ltGray">
            <a:xfrm>
              <a:off x="2880" y="4273"/>
              <a:ext cx="312" cy="4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1" name="Rectangle 204"/>
            <p:cNvSpPr>
              <a:spLocks noChangeArrowheads="1"/>
            </p:cNvSpPr>
            <p:nvPr/>
          </p:nvSpPr>
          <p:spPr bwMode="ltGray">
            <a:xfrm>
              <a:off x="3864" y="4273"/>
              <a:ext cx="312" cy="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2" name="Rectangle 205"/>
            <p:cNvSpPr>
              <a:spLocks noChangeArrowheads="1"/>
            </p:cNvSpPr>
            <p:nvPr/>
          </p:nvSpPr>
          <p:spPr bwMode="ltGray">
            <a:xfrm>
              <a:off x="3552" y="4273"/>
              <a:ext cx="312" cy="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3" name="Rectangle 206"/>
            <p:cNvSpPr>
              <a:spLocks noChangeArrowheads="1"/>
            </p:cNvSpPr>
            <p:nvPr/>
          </p:nvSpPr>
          <p:spPr bwMode="ltGray">
            <a:xfrm>
              <a:off x="4536" y="4273"/>
              <a:ext cx="312" cy="47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4" name="Rectangle 207"/>
            <p:cNvSpPr>
              <a:spLocks noChangeArrowheads="1"/>
            </p:cNvSpPr>
            <p:nvPr/>
          </p:nvSpPr>
          <p:spPr bwMode="ltGray">
            <a:xfrm>
              <a:off x="4224" y="4273"/>
              <a:ext cx="312" cy="4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5" name="Rectangle 208"/>
            <p:cNvSpPr>
              <a:spLocks noChangeArrowheads="1"/>
            </p:cNvSpPr>
            <p:nvPr/>
          </p:nvSpPr>
          <p:spPr bwMode="ltGray">
            <a:xfrm>
              <a:off x="5208" y="4273"/>
              <a:ext cx="312" cy="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6" name="Rectangle 209"/>
            <p:cNvSpPr>
              <a:spLocks noChangeArrowheads="1"/>
            </p:cNvSpPr>
            <p:nvPr/>
          </p:nvSpPr>
          <p:spPr bwMode="ltGray">
            <a:xfrm>
              <a:off x="4896" y="4273"/>
              <a:ext cx="312" cy="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207" name="Picture 210" descr="posbul1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063" y="3363913"/>
            <a:ext cx="293687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3964" name="Rectangle 188"/>
          <p:cNvSpPr>
            <a:spLocks noGrp="1" noChangeArrowheads="1"/>
          </p:cNvSpPr>
          <p:nvPr>
            <p:ph type="ctrTitle"/>
          </p:nvPr>
        </p:nvSpPr>
        <p:spPr>
          <a:xfrm>
            <a:off x="685800" y="2057400"/>
            <a:ext cx="7772400" cy="13716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03965" name="Rectangle 18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08" name="Rectangle 19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9" name="Rectangle 19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0" name="Rectangle 19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A9BBA-3ED4-4466-89F2-C6011EB37A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47897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FA104E-A02E-40B6-B9A5-FCD8A46156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7660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406C88-9817-4CE0-9508-8ABE492160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41841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86E47E-2B16-444B-A505-660B3A900D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1518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3BE2D-127E-4A17-A21F-860A1C69D2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861197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B29EF-31E4-491D-8588-D3353AC198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13715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B71D52-3D36-43D7-802A-D1CF3B28DA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370503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15A663-5EB5-4C7E-9F5C-BA73E21FF2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361282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02E46-B2C1-49FE-B0A5-CBAF4E18E8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17048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8003C-A298-4DE3-902E-E237B11BAD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1166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B9FE8-9B9E-44C3-AA19-7ECFC4CD78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552683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762000" y="533400"/>
            <a:ext cx="76962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0" y="19050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762000" y="40005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86300" y="40005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762000" y="6391275"/>
            <a:ext cx="2057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352800" y="6403975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858000" y="6400800"/>
            <a:ext cx="1600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58E64-E453-4D6F-BC35-E72CB17510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10531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6962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86300" y="40005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762000" y="6391275"/>
            <a:ext cx="2057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352800" y="6403975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858000" y="6400800"/>
            <a:ext cx="1600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002BE9-3872-4257-9AA7-F3951B73B3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00994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27477-50AB-417E-86B5-0EC41D5267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24453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ECD8F-CC9D-450F-B336-6E02654809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95385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0A50A-ABF7-4EB9-8294-CDB53D404D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71322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06A7A-BB4A-442E-A8B0-7189040004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357059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E7A2B-7826-41BE-B779-53DD66EA05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64357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EB6AC-7414-4F4D-8CC1-464248303A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28177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212BF-FC24-48B8-990C-E03FE867CF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082638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C8EB6-F564-4AF1-9615-8A72921EB3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84909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C2E1E-7B8C-4C1E-97C0-D8235F1B0F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83047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EA463-D58F-4F4B-9220-EF8C82240A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33937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C28BB-381E-4765-A7E8-C30495CD7F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42660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762000" y="533400"/>
            <a:ext cx="76962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62000" y="19050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86300" y="19050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762000" y="40005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86300" y="4000500"/>
            <a:ext cx="37719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762000" y="6391275"/>
            <a:ext cx="2057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352800" y="6403975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858000" y="6400800"/>
            <a:ext cx="1600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6E7F2-8A8F-47E0-BF08-64B256DD93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940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1029" name="Rectangle 3" descr="Narrow vertical"/>
            <p:cNvSpPr>
              <a:spLocks noChangeArrowheads="1"/>
            </p:cNvSpPr>
            <p:nvPr/>
          </p:nvSpPr>
          <p:spPr bwMode="auto">
            <a:xfrm>
              <a:off x="288" y="48"/>
              <a:ext cx="5184" cy="240"/>
            </a:xfrm>
            <a:prstGeom prst="rect">
              <a:avLst/>
            </a:prstGeom>
            <a:pattFill prst="narVert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lang="ru-RU" sz="2400"/>
            </a:p>
          </p:txBody>
        </p:sp>
        <p:sp>
          <p:nvSpPr>
            <p:cNvPr id="1030" name="Rectangle 4" descr="Narrow horizontal"/>
            <p:cNvSpPr>
              <a:spLocks noChangeArrowheads="1"/>
            </p:cNvSpPr>
            <p:nvPr/>
          </p:nvSpPr>
          <p:spPr bwMode="auto">
            <a:xfrm>
              <a:off x="48" y="288"/>
              <a:ext cx="240" cy="3744"/>
            </a:xfrm>
            <a:prstGeom prst="rect">
              <a:avLst/>
            </a:prstGeom>
            <a:pattFill prst="narHorz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lang="ru-RU" sz="2400"/>
            </a:p>
          </p:txBody>
        </p:sp>
        <p:sp>
          <p:nvSpPr>
            <p:cNvPr id="1031" name="Rectangle 5" descr="Narrow vertical"/>
            <p:cNvSpPr>
              <a:spLocks noChangeArrowheads="1"/>
            </p:cNvSpPr>
            <p:nvPr/>
          </p:nvSpPr>
          <p:spPr bwMode="auto">
            <a:xfrm>
              <a:off x="288" y="4032"/>
              <a:ext cx="5184" cy="240"/>
            </a:xfrm>
            <a:prstGeom prst="rect">
              <a:avLst/>
            </a:prstGeom>
            <a:pattFill prst="narVert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lang="ru-RU" sz="2400"/>
            </a:p>
          </p:txBody>
        </p:sp>
        <p:sp>
          <p:nvSpPr>
            <p:cNvPr id="1032" name="Rectangle 6" descr="Narrow horizontal"/>
            <p:cNvSpPr>
              <a:spLocks noChangeArrowheads="1"/>
            </p:cNvSpPr>
            <p:nvPr/>
          </p:nvSpPr>
          <p:spPr bwMode="auto">
            <a:xfrm>
              <a:off x="5472" y="288"/>
              <a:ext cx="240" cy="3744"/>
            </a:xfrm>
            <a:prstGeom prst="rect">
              <a:avLst/>
            </a:prstGeom>
            <a:pattFill prst="narHorz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lang="ru-RU" sz="2400"/>
            </a:p>
          </p:txBody>
        </p:sp>
        <p:sp>
          <p:nvSpPr>
            <p:cNvPr id="1033" name="Rectangle 7"/>
            <p:cNvSpPr>
              <a:spLocks noChangeArrowheads="1"/>
            </p:cNvSpPr>
            <p:nvPr/>
          </p:nvSpPr>
          <p:spPr bwMode="auto">
            <a:xfrm>
              <a:off x="288" y="288"/>
              <a:ext cx="5184" cy="3744"/>
            </a:xfrm>
            <a:prstGeom prst="rect">
              <a:avLst/>
            </a:prstGeom>
            <a:noFill/>
            <a:ln w="57150" cap="sq" cmpd="tri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lang="ru-RU" sz="2400"/>
            </a:p>
          </p:txBody>
        </p:sp>
        <p:sp>
          <p:nvSpPr>
            <p:cNvPr id="1034" name="Rectangle 8"/>
            <p:cNvSpPr>
              <a:spLocks noChangeArrowheads="1"/>
            </p:cNvSpPr>
            <p:nvPr/>
          </p:nvSpPr>
          <p:spPr bwMode="auto">
            <a:xfrm>
              <a:off x="48" y="48"/>
              <a:ext cx="5664" cy="4224"/>
            </a:xfrm>
            <a:prstGeom prst="rect">
              <a:avLst/>
            </a:prstGeom>
            <a:noFill/>
            <a:ln w="12700" cap="sq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</a:pPr>
              <a:endParaRPr lang="ru-RU" sz="2400"/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>
              <a:off x="0" y="0"/>
              <a:ext cx="384" cy="384"/>
              <a:chOff x="0" y="0"/>
              <a:chExt cx="384" cy="384"/>
            </a:xfrm>
          </p:grpSpPr>
          <p:sp>
            <p:nvSpPr>
              <p:cNvPr id="1045" name="Rectangle 1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067" name="Oval 11"/>
              <p:cNvSpPr>
                <a:spLocks noChangeArrowheads="1"/>
              </p:cNvSpPr>
              <p:nvPr/>
            </p:nvSpPr>
            <p:spPr bwMode="auto">
              <a:xfrm>
                <a:off x="101" y="101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6" name="Group 12"/>
            <p:cNvGrpSpPr>
              <a:grpSpLocks/>
            </p:cNvGrpSpPr>
            <p:nvPr/>
          </p:nvGrpSpPr>
          <p:grpSpPr bwMode="auto">
            <a:xfrm>
              <a:off x="0" y="3935"/>
              <a:ext cx="384" cy="384"/>
              <a:chOff x="0" y="3935"/>
              <a:chExt cx="384" cy="384"/>
            </a:xfrm>
          </p:grpSpPr>
          <p:sp>
            <p:nvSpPr>
              <p:cNvPr id="1043" name="Rectangle 13"/>
              <p:cNvSpPr>
                <a:spLocks noChangeArrowheads="1"/>
              </p:cNvSpPr>
              <p:nvPr/>
            </p:nvSpPr>
            <p:spPr bwMode="auto">
              <a:xfrm>
                <a:off x="0" y="3935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070" name="Oval 14"/>
              <p:cNvSpPr>
                <a:spLocks noChangeArrowheads="1"/>
              </p:cNvSpPr>
              <p:nvPr/>
            </p:nvSpPr>
            <p:spPr bwMode="auto">
              <a:xfrm>
                <a:off x="101" y="4036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7" name="Group 15"/>
            <p:cNvGrpSpPr>
              <a:grpSpLocks/>
            </p:cNvGrpSpPr>
            <p:nvPr/>
          </p:nvGrpSpPr>
          <p:grpSpPr bwMode="auto">
            <a:xfrm>
              <a:off x="5375" y="3935"/>
              <a:ext cx="384" cy="384"/>
              <a:chOff x="5375" y="3935"/>
              <a:chExt cx="384" cy="384"/>
            </a:xfrm>
          </p:grpSpPr>
          <p:sp>
            <p:nvSpPr>
              <p:cNvPr id="1041" name="Rectangle 16"/>
              <p:cNvSpPr>
                <a:spLocks noChangeArrowheads="1"/>
              </p:cNvSpPr>
              <p:nvPr/>
            </p:nvSpPr>
            <p:spPr bwMode="auto">
              <a:xfrm>
                <a:off x="5375" y="3935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073" name="Oval 17"/>
              <p:cNvSpPr>
                <a:spLocks noChangeArrowheads="1"/>
              </p:cNvSpPr>
              <p:nvPr/>
            </p:nvSpPr>
            <p:spPr bwMode="auto">
              <a:xfrm>
                <a:off x="5476" y="4036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8" name="Group 18"/>
            <p:cNvGrpSpPr>
              <a:grpSpLocks/>
            </p:cNvGrpSpPr>
            <p:nvPr/>
          </p:nvGrpSpPr>
          <p:grpSpPr bwMode="auto">
            <a:xfrm>
              <a:off x="5375" y="0"/>
              <a:ext cx="384" cy="384"/>
              <a:chOff x="5375" y="0"/>
              <a:chExt cx="384" cy="384"/>
            </a:xfrm>
          </p:grpSpPr>
          <p:sp>
            <p:nvSpPr>
              <p:cNvPr id="1039" name="Rectangle 19"/>
              <p:cNvSpPr>
                <a:spLocks noChangeArrowheads="1"/>
              </p:cNvSpPr>
              <p:nvPr/>
            </p:nvSpPr>
            <p:spPr bwMode="auto">
              <a:xfrm>
                <a:off x="5375" y="0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5076" name="Oval 20"/>
              <p:cNvSpPr>
                <a:spLocks noChangeArrowheads="1"/>
              </p:cNvSpPr>
              <p:nvPr/>
            </p:nvSpPr>
            <p:spPr bwMode="auto">
              <a:xfrm>
                <a:off x="5476" y="101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102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10" r:id="rId1"/>
    <p:sldLayoutId id="2147485611" r:id="rId2"/>
    <p:sldLayoutId id="2147485612" r:id="rId3"/>
    <p:sldLayoutId id="2147485613" r:id="rId4"/>
    <p:sldLayoutId id="2147485614" r:id="rId5"/>
    <p:sldLayoutId id="2147485615" r:id="rId6"/>
    <p:sldLayoutId id="2147485616" r:id="rId7"/>
    <p:sldLayoutId id="2147485617" r:id="rId8"/>
    <p:sldLayoutId id="2147485618" r:id="rId9"/>
    <p:sldLayoutId id="2147485619" r:id="rId10"/>
    <p:sldLayoutId id="2147485620" r:id="rId11"/>
    <p:sldLayoutId id="2147485653" r:id="rId12"/>
    <p:sldLayoutId id="2147485654" r:id="rId13"/>
  </p:sldLayoutIdLst>
  <p:transition spd="slow">
    <p:circl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2057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ru-RU" sz="2400"/>
            </a:p>
          </p:txBody>
        </p:sp>
        <p:grpSp>
          <p:nvGrpSpPr>
            <p:cNvPr id="2058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2059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/>
                <a:endParaRPr lang="ru-RU" sz="2400"/>
              </a:p>
            </p:txBody>
          </p:sp>
          <p:sp>
            <p:nvSpPr>
              <p:cNvPr id="2060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205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205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4541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0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541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0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541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000">
                <a:latin typeface="+mn-lt"/>
              </a:defRPr>
            </a:lvl1pPr>
          </a:lstStyle>
          <a:p>
            <a:pPr>
              <a:defRPr/>
            </a:pPr>
            <a:fld id="{0E2747DB-7B32-4D63-9356-E6C3CB6E7B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056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55" r:id="rId1"/>
    <p:sldLayoutId id="2147485621" r:id="rId2"/>
    <p:sldLayoutId id="2147485622" r:id="rId3"/>
    <p:sldLayoutId id="2147485623" r:id="rId4"/>
    <p:sldLayoutId id="2147485624" r:id="rId5"/>
    <p:sldLayoutId id="2147485625" r:id="rId6"/>
    <p:sldLayoutId id="2147485626" r:id="rId7"/>
    <p:sldLayoutId id="2147485627" r:id="rId8"/>
    <p:sldLayoutId id="2147485628" r:id="rId9"/>
    <p:sldLayoutId id="2147485629" r:id="rId10"/>
    <p:sldLayoutId id="2147485630" r:id="rId11"/>
    <p:sldLayoutId id="2147485656" r:id="rId12"/>
    <p:sldLayoutId id="2147485657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59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9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9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+mn-lt"/>
              </a:defRPr>
            </a:lvl1pPr>
          </a:lstStyle>
          <a:p>
            <a:pPr>
              <a:defRPr/>
            </a:pPr>
            <a:fld id="{7358A16C-46F1-4BE6-A424-05F7A9561E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3079" name="Group 7"/>
          <p:cNvGrpSpPr>
            <a:grpSpLocks/>
          </p:cNvGrpSpPr>
          <p:nvPr/>
        </p:nvGrpSpPr>
        <p:grpSpPr bwMode="auto"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3080" name="AutoShape 8"/>
            <p:cNvSpPr>
              <a:spLocks noChangeArrowheads="1"/>
            </p:cNvSpPr>
            <p:nvPr/>
          </p:nvSpPr>
          <p:spPr bwMode="auto"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endParaRPr lang="ru-RU" sz="2400"/>
            </a:p>
          </p:txBody>
        </p:sp>
        <p:sp>
          <p:nvSpPr>
            <p:cNvPr id="3081" name="Line 9"/>
            <p:cNvSpPr>
              <a:spLocks noChangeShapeType="1"/>
            </p:cNvSpPr>
            <p:nvPr/>
          </p:nvSpPr>
          <p:spPr bwMode="auto"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58" r:id="rId1"/>
    <p:sldLayoutId id="2147485631" r:id="rId2"/>
    <p:sldLayoutId id="2147485632" r:id="rId3"/>
    <p:sldLayoutId id="2147485633" r:id="rId4"/>
    <p:sldLayoutId id="2147485634" r:id="rId5"/>
    <p:sldLayoutId id="2147485635" r:id="rId6"/>
    <p:sldLayoutId id="2147485636" r:id="rId7"/>
    <p:sldLayoutId id="2147485637" r:id="rId8"/>
    <p:sldLayoutId id="2147485638" r:id="rId9"/>
    <p:sldLayoutId id="2147485639" r:id="rId10"/>
    <p:sldLayoutId id="2147485640" r:id="rId11"/>
    <p:sldLayoutId id="2147485641" r:id="rId12"/>
    <p:sldLayoutId id="2147485642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sz="3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50000"/>
        <a:buChar char="•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50000"/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50000"/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150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2027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27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27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pPr>
              <a:defRPr/>
            </a:pPr>
            <a:fld id="{671931F2-CE86-4184-BD89-6A43612974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4103" name="Group 7"/>
          <p:cNvGrpSpPr>
            <a:grpSpLocks/>
          </p:cNvGrpSpPr>
          <p:nvPr/>
        </p:nvGrpSpPr>
        <p:grpSpPr bwMode="auto">
          <a:xfrm>
            <a:off x="215900" y="76200"/>
            <a:ext cx="8686800" cy="6781800"/>
            <a:chOff x="136" y="48"/>
            <a:chExt cx="5472" cy="4272"/>
          </a:xfrm>
        </p:grpSpPr>
        <p:grpSp>
          <p:nvGrpSpPr>
            <p:cNvPr id="4104" name="Group 8"/>
            <p:cNvGrpSpPr>
              <a:grpSpLocks/>
            </p:cNvGrpSpPr>
            <p:nvPr/>
          </p:nvGrpSpPr>
          <p:grpSpPr bwMode="auto">
            <a:xfrm>
              <a:off x="136" y="48"/>
              <a:ext cx="5472" cy="212"/>
              <a:chOff x="136" y="48"/>
              <a:chExt cx="5472" cy="212"/>
            </a:xfrm>
          </p:grpSpPr>
          <p:grpSp>
            <p:nvGrpSpPr>
              <p:cNvPr id="4130" name="Group 9"/>
              <p:cNvGrpSpPr>
                <a:grpSpLocks/>
              </p:cNvGrpSpPr>
              <p:nvPr/>
            </p:nvGrpSpPr>
            <p:grpSpPr bwMode="auto">
              <a:xfrm>
                <a:off x="136" y="48"/>
                <a:ext cx="1056" cy="212"/>
                <a:chOff x="2544" y="2160"/>
                <a:chExt cx="1920" cy="384"/>
              </a:xfrm>
            </p:grpSpPr>
            <p:sp>
              <p:nvSpPr>
                <p:cNvPr id="4155" name="Rectangle 10"/>
                <p:cNvSpPr>
                  <a:spLocks noChangeArrowheads="1"/>
                </p:cNvSpPr>
                <p:nvPr/>
              </p:nvSpPr>
              <p:spPr bwMode="auto"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56" name="Rectangle 11"/>
                <p:cNvSpPr>
                  <a:spLocks noChangeArrowheads="1"/>
                </p:cNvSpPr>
                <p:nvPr/>
              </p:nvSpPr>
              <p:spPr bwMode="auto"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57" name="Rectangle 12"/>
                <p:cNvSpPr>
                  <a:spLocks noChangeArrowheads="1"/>
                </p:cNvSpPr>
                <p:nvPr/>
              </p:nvSpPr>
              <p:spPr bwMode="auto"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58" name="Rectangle 13"/>
                <p:cNvSpPr>
                  <a:spLocks noChangeArrowheads="1"/>
                </p:cNvSpPr>
                <p:nvPr/>
              </p:nvSpPr>
              <p:spPr bwMode="auto"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59" name="Rectangle 14"/>
                <p:cNvSpPr>
                  <a:spLocks noChangeArrowheads="1"/>
                </p:cNvSpPr>
                <p:nvPr/>
              </p:nvSpPr>
              <p:spPr bwMode="auto">
                <a:xfrm>
                  <a:off x="2640" y="2256"/>
                  <a:ext cx="1727" cy="192"/>
                </a:xfrm>
                <a:prstGeom prst="rect">
                  <a:avLst/>
                </a:prstGeom>
                <a:solidFill>
                  <a:schemeClr val="bg1">
                    <a:alpha val="50195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4131" name="Group 15"/>
              <p:cNvGrpSpPr>
                <a:grpSpLocks/>
              </p:cNvGrpSpPr>
              <p:nvPr/>
            </p:nvGrpSpPr>
            <p:grpSpPr bwMode="auto">
              <a:xfrm>
                <a:off x="1240" y="48"/>
                <a:ext cx="1056" cy="212"/>
                <a:chOff x="2544" y="2160"/>
                <a:chExt cx="1920" cy="384"/>
              </a:xfrm>
            </p:grpSpPr>
            <p:sp>
              <p:nvSpPr>
                <p:cNvPr id="4150" name="Rectangle 16"/>
                <p:cNvSpPr>
                  <a:spLocks noChangeArrowheads="1"/>
                </p:cNvSpPr>
                <p:nvPr/>
              </p:nvSpPr>
              <p:spPr bwMode="auto"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51" name="Rectangle 17"/>
                <p:cNvSpPr>
                  <a:spLocks noChangeArrowheads="1"/>
                </p:cNvSpPr>
                <p:nvPr/>
              </p:nvSpPr>
              <p:spPr bwMode="auto"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52" name="Rectangle 18"/>
                <p:cNvSpPr>
                  <a:spLocks noChangeArrowheads="1"/>
                </p:cNvSpPr>
                <p:nvPr/>
              </p:nvSpPr>
              <p:spPr bwMode="auto"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53" name="Rectangle 19"/>
                <p:cNvSpPr>
                  <a:spLocks noChangeArrowheads="1"/>
                </p:cNvSpPr>
                <p:nvPr/>
              </p:nvSpPr>
              <p:spPr bwMode="auto"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54" name="Rectangle 20"/>
                <p:cNvSpPr>
                  <a:spLocks noChangeArrowheads="1"/>
                </p:cNvSpPr>
                <p:nvPr/>
              </p:nvSpPr>
              <p:spPr bwMode="auto">
                <a:xfrm>
                  <a:off x="2640" y="2256"/>
                  <a:ext cx="1727" cy="192"/>
                </a:xfrm>
                <a:prstGeom prst="rect">
                  <a:avLst/>
                </a:prstGeom>
                <a:solidFill>
                  <a:schemeClr val="bg1">
                    <a:alpha val="50195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4132" name="Group 21"/>
              <p:cNvGrpSpPr>
                <a:grpSpLocks/>
              </p:cNvGrpSpPr>
              <p:nvPr/>
            </p:nvGrpSpPr>
            <p:grpSpPr bwMode="auto">
              <a:xfrm>
                <a:off x="2344" y="48"/>
                <a:ext cx="1056" cy="212"/>
                <a:chOff x="2544" y="2160"/>
                <a:chExt cx="1920" cy="384"/>
              </a:xfrm>
            </p:grpSpPr>
            <p:sp>
              <p:nvSpPr>
                <p:cNvPr id="4145" name="Rectangle 22"/>
                <p:cNvSpPr>
                  <a:spLocks noChangeArrowheads="1"/>
                </p:cNvSpPr>
                <p:nvPr/>
              </p:nvSpPr>
              <p:spPr bwMode="auto"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46" name="Rectangle 23"/>
                <p:cNvSpPr>
                  <a:spLocks noChangeArrowheads="1"/>
                </p:cNvSpPr>
                <p:nvPr/>
              </p:nvSpPr>
              <p:spPr bwMode="auto"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47" name="Rectangle 24"/>
                <p:cNvSpPr>
                  <a:spLocks noChangeArrowheads="1"/>
                </p:cNvSpPr>
                <p:nvPr/>
              </p:nvSpPr>
              <p:spPr bwMode="auto"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48" name="Rectangle 25"/>
                <p:cNvSpPr>
                  <a:spLocks noChangeArrowheads="1"/>
                </p:cNvSpPr>
                <p:nvPr/>
              </p:nvSpPr>
              <p:spPr bwMode="auto"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49" name="Rectangle 26"/>
                <p:cNvSpPr>
                  <a:spLocks noChangeArrowheads="1"/>
                </p:cNvSpPr>
                <p:nvPr/>
              </p:nvSpPr>
              <p:spPr bwMode="auto">
                <a:xfrm>
                  <a:off x="2640" y="2256"/>
                  <a:ext cx="1727" cy="192"/>
                </a:xfrm>
                <a:prstGeom prst="rect">
                  <a:avLst/>
                </a:prstGeom>
                <a:solidFill>
                  <a:schemeClr val="bg1">
                    <a:alpha val="50195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4133" name="Group 27"/>
              <p:cNvGrpSpPr>
                <a:grpSpLocks/>
              </p:cNvGrpSpPr>
              <p:nvPr/>
            </p:nvGrpSpPr>
            <p:grpSpPr bwMode="auto">
              <a:xfrm>
                <a:off x="3448" y="48"/>
                <a:ext cx="1056" cy="212"/>
                <a:chOff x="2544" y="2160"/>
                <a:chExt cx="1920" cy="384"/>
              </a:xfrm>
            </p:grpSpPr>
            <p:sp>
              <p:nvSpPr>
                <p:cNvPr id="4140" name="Rectangle 28"/>
                <p:cNvSpPr>
                  <a:spLocks noChangeArrowheads="1"/>
                </p:cNvSpPr>
                <p:nvPr/>
              </p:nvSpPr>
              <p:spPr bwMode="auto"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41" name="Rectangle 29"/>
                <p:cNvSpPr>
                  <a:spLocks noChangeArrowheads="1"/>
                </p:cNvSpPr>
                <p:nvPr/>
              </p:nvSpPr>
              <p:spPr bwMode="auto"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42" name="Rectangle 30"/>
                <p:cNvSpPr>
                  <a:spLocks noChangeArrowheads="1"/>
                </p:cNvSpPr>
                <p:nvPr/>
              </p:nvSpPr>
              <p:spPr bwMode="auto"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43" name="Rectangle 31"/>
                <p:cNvSpPr>
                  <a:spLocks noChangeArrowheads="1"/>
                </p:cNvSpPr>
                <p:nvPr/>
              </p:nvSpPr>
              <p:spPr bwMode="auto"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44" name="Rectangle 32"/>
                <p:cNvSpPr>
                  <a:spLocks noChangeArrowheads="1"/>
                </p:cNvSpPr>
                <p:nvPr/>
              </p:nvSpPr>
              <p:spPr bwMode="auto">
                <a:xfrm>
                  <a:off x="2640" y="2256"/>
                  <a:ext cx="1727" cy="192"/>
                </a:xfrm>
                <a:prstGeom prst="rect">
                  <a:avLst/>
                </a:prstGeom>
                <a:solidFill>
                  <a:schemeClr val="bg1">
                    <a:alpha val="50195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4134" name="Group 33"/>
              <p:cNvGrpSpPr>
                <a:grpSpLocks/>
              </p:cNvGrpSpPr>
              <p:nvPr/>
            </p:nvGrpSpPr>
            <p:grpSpPr bwMode="auto">
              <a:xfrm>
                <a:off x="4552" y="48"/>
                <a:ext cx="1056" cy="212"/>
                <a:chOff x="2544" y="2160"/>
                <a:chExt cx="1920" cy="384"/>
              </a:xfrm>
            </p:grpSpPr>
            <p:sp>
              <p:nvSpPr>
                <p:cNvPr id="4135" name="Rectangle 34"/>
                <p:cNvSpPr>
                  <a:spLocks noChangeArrowheads="1"/>
                </p:cNvSpPr>
                <p:nvPr/>
              </p:nvSpPr>
              <p:spPr bwMode="auto"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36" name="Rectangle 35"/>
                <p:cNvSpPr>
                  <a:spLocks noChangeArrowheads="1"/>
                </p:cNvSpPr>
                <p:nvPr/>
              </p:nvSpPr>
              <p:spPr bwMode="auto"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37" name="Rectangle 36"/>
                <p:cNvSpPr>
                  <a:spLocks noChangeArrowheads="1"/>
                </p:cNvSpPr>
                <p:nvPr/>
              </p:nvSpPr>
              <p:spPr bwMode="auto"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38" name="Rectangle 37"/>
                <p:cNvSpPr>
                  <a:spLocks noChangeArrowheads="1"/>
                </p:cNvSpPr>
                <p:nvPr/>
              </p:nvSpPr>
              <p:spPr bwMode="auto"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39" name="Rectangle 38"/>
                <p:cNvSpPr>
                  <a:spLocks noChangeArrowheads="1"/>
                </p:cNvSpPr>
                <p:nvPr/>
              </p:nvSpPr>
              <p:spPr bwMode="auto">
                <a:xfrm>
                  <a:off x="2640" y="2256"/>
                  <a:ext cx="1727" cy="192"/>
                </a:xfrm>
                <a:prstGeom prst="rect">
                  <a:avLst/>
                </a:prstGeom>
                <a:solidFill>
                  <a:schemeClr val="bg1">
                    <a:alpha val="50195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4105" name="Group 39"/>
            <p:cNvGrpSpPr>
              <a:grpSpLocks/>
            </p:cNvGrpSpPr>
            <p:nvPr/>
          </p:nvGrpSpPr>
          <p:grpSpPr bwMode="auto">
            <a:xfrm>
              <a:off x="192" y="4273"/>
              <a:ext cx="5328" cy="47"/>
              <a:chOff x="192" y="3840"/>
              <a:chExt cx="5328" cy="47"/>
            </a:xfrm>
          </p:grpSpPr>
          <p:grpSp>
            <p:nvGrpSpPr>
              <p:cNvPr id="4106" name="Group 40"/>
              <p:cNvGrpSpPr>
                <a:grpSpLocks/>
              </p:cNvGrpSpPr>
              <p:nvPr userDrawn="1"/>
            </p:nvGrpSpPr>
            <p:grpSpPr bwMode="auto">
              <a:xfrm>
                <a:off x="192" y="3840"/>
                <a:ext cx="624" cy="47"/>
                <a:chOff x="624" y="3706"/>
                <a:chExt cx="1056" cy="106"/>
              </a:xfrm>
            </p:grpSpPr>
            <p:sp>
              <p:nvSpPr>
                <p:cNvPr id="4128" name="Rectangle 41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29" name="Rectangle 42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4107" name="Group 43"/>
              <p:cNvGrpSpPr>
                <a:grpSpLocks/>
              </p:cNvGrpSpPr>
              <p:nvPr userDrawn="1"/>
            </p:nvGrpSpPr>
            <p:grpSpPr bwMode="auto">
              <a:xfrm>
                <a:off x="864" y="3840"/>
                <a:ext cx="624" cy="47"/>
                <a:chOff x="624" y="3600"/>
                <a:chExt cx="1056" cy="106"/>
              </a:xfrm>
            </p:grpSpPr>
            <p:sp>
              <p:nvSpPr>
                <p:cNvPr id="4126" name="Rectangle 44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27" name="Rectangle 45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4108" name="Group 46"/>
              <p:cNvGrpSpPr>
                <a:grpSpLocks/>
              </p:cNvGrpSpPr>
              <p:nvPr userDrawn="1"/>
            </p:nvGrpSpPr>
            <p:grpSpPr bwMode="auto">
              <a:xfrm>
                <a:off x="1536" y="3840"/>
                <a:ext cx="624" cy="47"/>
                <a:chOff x="624" y="3706"/>
                <a:chExt cx="1056" cy="106"/>
              </a:xfrm>
            </p:grpSpPr>
            <p:sp>
              <p:nvSpPr>
                <p:cNvPr id="4124" name="Rectangle 47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25" name="Rectangle 48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4109" name="Group 49"/>
              <p:cNvGrpSpPr>
                <a:grpSpLocks/>
              </p:cNvGrpSpPr>
              <p:nvPr userDrawn="1"/>
            </p:nvGrpSpPr>
            <p:grpSpPr bwMode="auto">
              <a:xfrm>
                <a:off x="2208" y="3840"/>
                <a:ext cx="624" cy="47"/>
                <a:chOff x="624" y="3600"/>
                <a:chExt cx="1056" cy="106"/>
              </a:xfrm>
            </p:grpSpPr>
            <p:sp>
              <p:nvSpPr>
                <p:cNvPr id="4122" name="Rectangle 50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23" name="Rectangle 51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4110" name="Group 52"/>
              <p:cNvGrpSpPr>
                <a:grpSpLocks/>
              </p:cNvGrpSpPr>
              <p:nvPr userDrawn="1"/>
            </p:nvGrpSpPr>
            <p:grpSpPr bwMode="auto">
              <a:xfrm>
                <a:off x="2880" y="3840"/>
                <a:ext cx="624" cy="47"/>
                <a:chOff x="624" y="3706"/>
                <a:chExt cx="1056" cy="106"/>
              </a:xfrm>
            </p:grpSpPr>
            <p:sp>
              <p:nvSpPr>
                <p:cNvPr id="4120" name="Rectangle 53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21" name="Rectangle 54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4111" name="Group 55"/>
              <p:cNvGrpSpPr>
                <a:grpSpLocks/>
              </p:cNvGrpSpPr>
              <p:nvPr userDrawn="1"/>
            </p:nvGrpSpPr>
            <p:grpSpPr bwMode="auto">
              <a:xfrm>
                <a:off x="3552" y="3840"/>
                <a:ext cx="624" cy="47"/>
                <a:chOff x="624" y="3600"/>
                <a:chExt cx="1056" cy="106"/>
              </a:xfrm>
            </p:grpSpPr>
            <p:sp>
              <p:nvSpPr>
                <p:cNvPr id="4118" name="Rectangle 56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19" name="Rectangle 57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4112" name="Group 58"/>
              <p:cNvGrpSpPr>
                <a:grpSpLocks/>
              </p:cNvGrpSpPr>
              <p:nvPr userDrawn="1"/>
            </p:nvGrpSpPr>
            <p:grpSpPr bwMode="auto">
              <a:xfrm>
                <a:off x="4224" y="3840"/>
                <a:ext cx="624" cy="47"/>
                <a:chOff x="624" y="3706"/>
                <a:chExt cx="1056" cy="106"/>
              </a:xfrm>
            </p:grpSpPr>
            <p:sp>
              <p:nvSpPr>
                <p:cNvPr id="4116" name="Rectangle 59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17" name="Rectangle 60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  <p:grpSp>
            <p:nvGrpSpPr>
              <p:cNvPr id="4113" name="Group 61"/>
              <p:cNvGrpSpPr>
                <a:grpSpLocks/>
              </p:cNvGrpSpPr>
              <p:nvPr userDrawn="1"/>
            </p:nvGrpSpPr>
            <p:grpSpPr bwMode="auto">
              <a:xfrm>
                <a:off x="4896" y="3840"/>
                <a:ext cx="624" cy="47"/>
                <a:chOff x="624" y="3600"/>
                <a:chExt cx="1056" cy="106"/>
              </a:xfrm>
            </p:grpSpPr>
            <p:sp>
              <p:nvSpPr>
                <p:cNvPr id="4114" name="Rectangle 62"/>
                <p:cNvSpPr>
                  <a:spLocks noChangeArrowheads="1"/>
                </p:cNvSpPr>
                <p:nvPr userDrawn="1"/>
              </p:nvSpPr>
              <p:spPr bwMode="ltGray"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115" name="Rectangle 63"/>
                <p:cNvSpPr>
                  <a:spLocks noChangeArrowheads="1"/>
                </p:cNvSpPr>
                <p:nvPr userDrawn="1"/>
              </p:nvSpPr>
              <p:spPr bwMode="ltGray"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59" r:id="rId1"/>
    <p:sldLayoutId id="2147485643" r:id="rId2"/>
    <p:sldLayoutId id="2147485644" r:id="rId3"/>
    <p:sldLayoutId id="2147485645" r:id="rId4"/>
    <p:sldLayoutId id="2147485646" r:id="rId5"/>
    <p:sldLayoutId id="2147485647" r:id="rId6"/>
    <p:sldLayoutId id="2147485648" r:id="rId7"/>
    <p:sldLayoutId id="2147485649" r:id="rId8"/>
    <p:sldLayoutId id="2147485650" r:id="rId9"/>
    <p:sldLayoutId id="2147485651" r:id="rId10"/>
    <p:sldLayoutId id="2147485652" r:id="rId11"/>
    <p:sldLayoutId id="2147485660" r:id="rId12"/>
    <p:sldLayoutId id="2147485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75000"/>
        <a:buBlip>
          <a:blip r:embed="rId15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05000"/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10500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105000"/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5000"/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105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105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105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105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513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14BEEC76-40C8-49B0-8A21-214519B0669C}" type="datetimeFigureOut">
              <a:rPr lang="en-US"/>
              <a:pPr>
                <a:defRPr/>
              </a:pPr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08154B29-CA97-41BB-B89C-AA9AC5EF67E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62" r:id="rId1"/>
    <p:sldLayoutId id="2147485663" r:id="rId2"/>
    <p:sldLayoutId id="2147485664" r:id="rId3"/>
    <p:sldLayoutId id="2147485665" r:id="rId4"/>
    <p:sldLayoutId id="2147485666" r:id="rId5"/>
    <p:sldLayoutId id="2147485667" r:id="rId6"/>
    <p:sldLayoutId id="2147485668" r:id="rId7"/>
    <p:sldLayoutId id="2147485669" r:id="rId8"/>
    <p:sldLayoutId id="2147485670" r:id="rId9"/>
    <p:sldLayoutId id="2147485671" r:id="rId10"/>
    <p:sldLayoutId id="2147485672" r:id="rId11"/>
    <p:sldLayoutId id="2147485673" r:id="rId12"/>
  </p:sldLayoutIdLst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29.xml"/><Relationship Id="rId18" Type="http://schemas.openxmlformats.org/officeDocument/2006/relationships/slide" Target="slide41.xml"/><Relationship Id="rId3" Type="http://schemas.openxmlformats.org/officeDocument/2006/relationships/slide" Target="slide5.xml"/><Relationship Id="rId7" Type="http://schemas.openxmlformats.org/officeDocument/2006/relationships/slide" Target="slide14.xml"/><Relationship Id="rId12" Type="http://schemas.openxmlformats.org/officeDocument/2006/relationships/slide" Target="slide26.xml"/><Relationship Id="rId17" Type="http://schemas.openxmlformats.org/officeDocument/2006/relationships/slide" Target="slide38.xml"/><Relationship Id="rId2" Type="http://schemas.openxmlformats.org/officeDocument/2006/relationships/notesSlide" Target="../notesSlides/notesSlide2.xml"/><Relationship Id="rId16" Type="http://schemas.openxmlformats.org/officeDocument/2006/relationships/slide" Target="slide35.xml"/><Relationship Id="rId1" Type="http://schemas.openxmlformats.org/officeDocument/2006/relationships/slideLayout" Target="../slideLayouts/slideLayout56.xml"/><Relationship Id="rId6" Type="http://schemas.openxmlformats.org/officeDocument/2006/relationships/slide" Target="slide11.xml"/><Relationship Id="rId11" Type="http://schemas.openxmlformats.org/officeDocument/2006/relationships/slide" Target="slide23.xml"/><Relationship Id="rId5" Type="http://schemas.openxmlformats.org/officeDocument/2006/relationships/slide" Target="slide9.xml"/><Relationship Id="rId15" Type="http://schemas.openxmlformats.org/officeDocument/2006/relationships/slide" Target="slide33.xml"/><Relationship Id="rId10" Type="http://schemas.openxmlformats.org/officeDocument/2006/relationships/slide" Target="slide21.xml"/><Relationship Id="rId4" Type="http://schemas.openxmlformats.org/officeDocument/2006/relationships/slide" Target="slide7.xml"/><Relationship Id="rId9" Type="http://schemas.openxmlformats.org/officeDocument/2006/relationships/slide" Target="slide19.xml"/><Relationship Id="rId14" Type="http://schemas.openxmlformats.org/officeDocument/2006/relationships/slide" Target="slide3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.xml"/><Relationship Id="rId1" Type="http://schemas.openxmlformats.org/officeDocument/2006/relationships/slideLayout" Target="../slideLayouts/slideLayout5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5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5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5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5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4.xml"/><Relationship Id="rId1" Type="http://schemas.openxmlformats.org/officeDocument/2006/relationships/slideLayout" Target="../slideLayouts/slideLayout5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5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13.xml"/><Relationship Id="rId1" Type="http://schemas.openxmlformats.org/officeDocument/2006/relationships/slideLayout" Target="../slideLayouts/slideLayout5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5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5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5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4.xml"/><Relationship Id="rId1" Type="http://schemas.openxmlformats.org/officeDocument/2006/relationships/slideLayout" Target="../slideLayouts/slideLayout5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5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5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20.xml"/><Relationship Id="rId1" Type="http://schemas.openxmlformats.org/officeDocument/2006/relationships/slideLayout" Target="../slideLayouts/slideLayout5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4.xml"/><Relationship Id="rId1" Type="http://schemas.openxmlformats.org/officeDocument/2006/relationships/slideLayout" Target="../slideLayouts/slideLayout5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" Target="slide22.xml"/><Relationship Id="rId1" Type="http://schemas.openxmlformats.org/officeDocument/2006/relationships/slideLayout" Target="../slideLayouts/slideLayout5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5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5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5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5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" Target="slide27.xml"/><Relationship Id="rId1" Type="http://schemas.openxmlformats.org/officeDocument/2006/relationships/slideLayout" Target="../slideLayouts/slideLayout5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28.xml"/><Relationship Id="rId1" Type="http://schemas.openxmlformats.org/officeDocument/2006/relationships/slideLayout" Target="../slideLayouts/slideLayout64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4.xml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4.xml"/><Relationship Id="rId1" Type="http://schemas.openxmlformats.org/officeDocument/2006/relationships/slideLayout" Target="../slideLayouts/slideLayout6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" Target="slide36.xml"/><Relationship Id="rId1" Type="http://schemas.openxmlformats.org/officeDocument/2006/relationships/slideLayout" Target="../slideLayouts/slideLayout6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40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narkoportal.ru/wp-content/uploads/2010/05/854138_mne-zhalko-ne-chmoshnikov-i-urodov-narkomanov-324x500.jpg" TargetMode="External"/><Relationship Id="rId2" Type="http://schemas.openxmlformats.org/officeDocument/2006/relationships/slide" Target="slide4.xml"/><Relationship Id="rId1" Type="http://schemas.openxmlformats.org/officeDocument/2006/relationships/slideLayout" Target="../slideLayouts/slideLayout64.xml"/><Relationship Id="rId4" Type="http://schemas.openxmlformats.org/officeDocument/2006/relationships/image" Target="../media/image39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slide" Target="slide56.xml"/><Relationship Id="rId13" Type="http://schemas.openxmlformats.org/officeDocument/2006/relationships/slide" Target="slide67.xml"/><Relationship Id="rId18" Type="http://schemas.openxmlformats.org/officeDocument/2006/relationships/slide" Target="slide79.xml"/><Relationship Id="rId3" Type="http://schemas.openxmlformats.org/officeDocument/2006/relationships/slide" Target="slide45.xml"/><Relationship Id="rId7" Type="http://schemas.openxmlformats.org/officeDocument/2006/relationships/slide" Target="slide54.xml"/><Relationship Id="rId12" Type="http://schemas.openxmlformats.org/officeDocument/2006/relationships/slide" Target="slide65.xml"/><Relationship Id="rId17" Type="http://schemas.openxmlformats.org/officeDocument/2006/relationships/slide" Target="slide76.xml"/><Relationship Id="rId2" Type="http://schemas.openxmlformats.org/officeDocument/2006/relationships/slide" Target="slide43.xml"/><Relationship Id="rId16" Type="http://schemas.openxmlformats.org/officeDocument/2006/relationships/slide" Target="slide74.xml"/><Relationship Id="rId1" Type="http://schemas.openxmlformats.org/officeDocument/2006/relationships/slideLayout" Target="../slideLayouts/slideLayout56.xml"/><Relationship Id="rId6" Type="http://schemas.openxmlformats.org/officeDocument/2006/relationships/slide" Target="slide52.xml"/><Relationship Id="rId11" Type="http://schemas.openxmlformats.org/officeDocument/2006/relationships/slide" Target="slide63.xml"/><Relationship Id="rId5" Type="http://schemas.openxmlformats.org/officeDocument/2006/relationships/slide" Target="slide49.xml"/><Relationship Id="rId15" Type="http://schemas.openxmlformats.org/officeDocument/2006/relationships/slide" Target="slide72.xml"/><Relationship Id="rId10" Type="http://schemas.openxmlformats.org/officeDocument/2006/relationships/slide" Target="slide61.xml"/><Relationship Id="rId4" Type="http://schemas.openxmlformats.org/officeDocument/2006/relationships/slide" Target="slide47.xml"/><Relationship Id="rId9" Type="http://schemas.openxmlformats.org/officeDocument/2006/relationships/slide" Target="slide58.xml"/><Relationship Id="rId14" Type="http://schemas.openxmlformats.org/officeDocument/2006/relationships/slide" Target="slide7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" Target="slide44.xml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4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" Target="slide42.xml"/><Relationship Id="rId1" Type="http://schemas.openxmlformats.org/officeDocument/2006/relationships/slideLayout" Target="../slideLayouts/slideLayout5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slide" Target="slide46.xml"/><Relationship Id="rId1" Type="http://schemas.openxmlformats.org/officeDocument/2006/relationships/slideLayout" Target="../slideLayouts/slideLayout5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" Target="slide42.xml"/><Relationship Id="rId1" Type="http://schemas.openxmlformats.org/officeDocument/2006/relationships/slideLayout" Target="../slideLayouts/slideLayout5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48.xml"/><Relationship Id="rId1" Type="http://schemas.openxmlformats.org/officeDocument/2006/relationships/slideLayout" Target="../slideLayouts/slideLayout5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42.xml"/><Relationship Id="rId1" Type="http://schemas.openxmlformats.org/officeDocument/2006/relationships/slideLayout" Target="../slideLayouts/slideLayout5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50.xm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51.xml"/><Relationship Id="rId1" Type="http://schemas.openxmlformats.org/officeDocument/2006/relationships/slideLayout" Target="../slideLayouts/slideLayout5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" Target="slide42.xml"/><Relationship Id="rId1" Type="http://schemas.openxmlformats.org/officeDocument/2006/relationships/slideLayout" Target="../slideLayouts/slideLayout5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54.xml"/><Relationship Id="rId4" Type="http://schemas.openxmlformats.org/officeDocument/2006/relationships/slide" Target="slide5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slide" Target="slide42.xml"/><Relationship Id="rId1" Type="http://schemas.openxmlformats.org/officeDocument/2006/relationships/slideLayout" Target="../slideLayouts/slideLayout5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" Target="slide55.xml"/><Relationship Id="rId1" Type="http://schemas.openxmlformats.org/officeDocument/2006/relationships/slideLayout" Target="../slideLayouts/slideLayout5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" Target="slide42.xml"/><Relationship Id="rId1" Type="http://schemas.openxmlformats.org/officeDocument/2006/relationships/slideLayout" Target="../slideLayouts/slideLayout5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57.xm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5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slide" Target="slide42.xml"/><Relationship Id="rId1" Type="http://schemas.openxmlformats.org/officeDocument/2006/relationships/slideLayout" Target="../slideLayouts/slideLayout5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" Target="slide59.xml"/><Relationship Id="rId1" Type="http://schemas.openxmlformats.org/officeDocument/2006/relationships/slideLayout" Target="../slideLayouts/slideLayout59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" Target="slide60.xml"/><Relationship Id="rId1" Type="http://schemas.openxmlformats.org/officeDocument/2006/relationships/slideLayout" Target="../slideLayouts/slideLayout5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slide" Target="slide42.xml"/><Relationship Id="rId1" Type="http://schemas.openxmlformats.org/officeDocument/2006/relationships/slideLayout" Target="../slideLayouts/slideLayout5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slide" Target="slide62.xml"/><Relationship Id="rId1" Type="http://schemas.openxmlformats.org/officeDocument/2006/relationships/slideLayout" Target="../slideLayouts/slideLayout5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slide" Target="slide42.xml"/><Relationship Id="rId1" Type="http://schemas.openxmlformats.org/officeDocument/2006/relationships/slideLayout" Target="../slideLayouts/slideLayout59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slide" Target="slide64.xml"/><Relationship Id="rId1" Type="http://schemas.openxmlformats.org/officeDocument/2006/relationships/slideLayout" Target="../slideLayouts/slideLayout56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slide" Target="slide42.xml"/><Relationship Id="rId1" Type="http://schemas.openxmlformats.org/officeDocument/2006/relationships/slideLayout" Target="../slideLayouts/slideLayout59.xml"/><Relationship Id="rId4" Type="http://schemas.openxmlformats.org/officeDocument/2006/relationships/image" Target="../media/image59.jpe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slide" Target="slide66.xml"/><Relationship Id="rId1" Type="http://schemas.openxmlformats.org/officeDocument/2006/relationships/slideLayout" Target="../slideLayouts/slideLayout54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slide" Target="slide42.xml"/><Relationship Id="rId1" Type="http://schemas.openxmlformats.org/officeDocument/2006/relationships/slideLayout" Target="../slideLayouts/slideLayout59.xml"/><Relationship Id="rId4" Type="http://schemas.openxmlformats.org/officeDocument/2006/relationships/image" Target="../media/image61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" Target="slide68.xml"/><Relationship Id="rId1" Type="http://schemas.openxmlformats.org/officeDocument/2006/relationships/slideLayout" Target="../slideLayouts/slideLayout59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slide" Target="slide69.xml"/><Relationship Id="rId1" Type="http://schemas.openxmlformats.org/officeDocument/2006/relationships/slideLayout" Target="../slideLayouts/slideLayout54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slide" Target="slide42.xml"/><Relationship Id="rId1" Type="http://schemas.openxmlformats.org/officeDocument/2006/relationships/slideLayout" Target="../slideLayouts/slideLayout59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slide" Target="slide71.xml"/><Relationship Id="rId1" Type="http://schemas.openxmlformats.org/officeDocument/2006/relationships/slideLayout" Target="../slideLayouts/slideLayout54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" Target="slide42.xml"/><Relationship Id="rId1" Type="http://schemas.openxmlformats.org/officeDocument/2006/relationships/slideLayout" Target="../slideLayouts/slideLayout59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" Target="slide73.xml"/><Relationship Id="rId1" Type="http://schemas.openxmlformats.org/officeDocument/2006/relationships/slideLayout" Target="../slideLayouts/slideLayout54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slide" Target="slide42.xml"/><Relationship Id="rId1" Type="http://schemas.openxmlformats.org/officeDocument/2006/relationships/slideLayout" Target="../slideLayouts/slideLayout5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slide" Target="slide75.xml"/><Relationship Id="rId1" Type="http://schemas.openxmlformats.org/officeDocument/2006/relationships/slideLayout" Target="../slideLayouts/slideLayout5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slide" Target="slide42.xml"/><Relationship Id="rId1" Type="http://schemas.openxmlformats.org/officeDocument/2006/relationships/slideLayout" Target="../slideLayouts/slideLayout54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slide" Target="slide77.xml"/><Relationship Id="rId1" Type="http://schemas.openxmlformats.org/officeDocument/2006/relationships/slideLayout" Target="../slideLayouts/slideLayout59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slide" Target="slide78.xml"/><Relationship Id="rId1" Type="http://schemas.openxmlformats.org/officeDocument/2006/relationships/slideLayout" Target="../slideLayouts/slideLayout54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slide" Target="slide42.xml"/><Relationship Id="rId1" Type="http://schemas.openxmlformats.org/officeDocument/2006/relationships/slideLayout" Target="../slideLayouts/slideLayout54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" Target="slide83.xml"/><Relationship Id="rId2" Type="http://schemas.openxmlformats.org/officeDocument/2006/relationships/slide" Target="slide81.xml"/><Relationship Id="rId1" Type="http://schemas.openxmlformats.org/officeDocument/2006/relationships/slideLayout" Target="../slideLayouts/slideLayout56.xml"/><Relationship Id="rId6" Type="http://schemas.openxmlformats.org/officeDocument/2006/relationships/slide" Target="slide87.xml"/><Relationship Id="rId5" Type="http://schemas.openxmlformats.org/officeDocument/2006/relationships/slide" Target="slide84.xml"/><Relationship Id="rId4" Type="http://schemas.openxmlformats.org/officeDocument/2006/relationships/slide" Target="slide85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slide" Target="slide82.xml"/><Relationship Id="rId1" Type="http://schemas.openxmlformats.org/officeDocument/2006/relationships/slideLayout" Target="../slideLayouts/slideLayout64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slide" Target="slide80.xml"/><Relationship Id="rId1" Type="http://schemas.openxmlformats.org/officeDocument/2006/relationships/slideLayout" Target="../slideLayouts/slideLayout64.xml"/><Relationship Id="rId4" Type="http://schemas.openxmlformats.org/officeDocument/2006/relationships/image" Target="../media/image69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slide" Target="slide80.xml"/><Relationship Id="rId1" Type="http://schemas.openxmlformats.org/officeDocument/2006/relationships/slideLayout" Target="../slideLayouts/slideLayout56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slide" Target="slide80.xml"/><Relationship Id="rId1" Type="http://schemas.openxmlformats.org/officeDocument/2006/relationships/slideLayout" Target="../slideLayouts/slideLayout59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slide" Target="slide86.xml"/><Relationship Id="rId1" Type="http://schemas.openxmlformats.org/officeDocument/2006/relationships/slideLayout" Target="../slideLayouts/slideLayout59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slide" Target="slide80.xml"/><Relationship Id="rId1" Type="http://schemas.openxmlformats.org/officeDocument/2006/relationships/slideLayout" Target="../slideLayouts/slideLayout59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slide" Target="slide89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slide" Target="slide9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5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9560"/>
      </p:ext>
    </p:extLst>
  </p:cSld>
  <p:clrMapOvr>
    <a:masterClrMapping/>
  </p:clrMapOvr>
  <p:transition spd="slow"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23528" y="3212976"/>
            <a:ext cx="7772400" cy="16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8800" dirty="0">
                <a:latin typeface="Comic Sans MS" pitchFamily="66" charset="0"/>
              </a:rPr>
              <a:t>СВОЯ ИГРА</a:t>
            </a:r>
            <a:br>
              <a:rPr lang="ru-RU" sz="8800" dirty="0">
                <a:latin typeface="Comic Sans MS" pitchFamily="66" charset="0"/>
              </a:rPr>
            </a:br>
            <a:r>
              <a:rPr lang="ru-RU" sz="6000" dirty="0">
                <a:latin typeface="Comic Sans MS" pitchFamily="66" charset="0"/>
              </a:rPr>
              <a:t>Нет вредным привычкам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64038"/>
            <a:ext cx="4283968" cy="2855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6000" dirty="0">
                <a:latin typeface="Comic Sans MS" pitchFamily="66" charset="0"/>
              </a:rPr>
              <a:t/>
            </a:r>
            <a:br>
              <a:rPr lang="ru-RU" sz="6000" dirty="0">
                <a:latin typeface="Comic Sans MS" pitchFamily="66" charset="0"/>
              </a:rPr>
            </a:br>
            <a:r>
              <a:rPr lang="ru-RU" sz="6000" dirty="0">
                <a:latin typeface="Comic Sans MS" pitchFamily="66" charset="0"/>
              </a:rPr>
              <a:t>1 РАУНД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620688"/>
            <a:ext cx="4369668" cy="2337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6" name="Group 204"/>
          <p:cNvGraphicFramePr>
            <a:graphicFrameLocks noGrp="1"/>
          </p:cNvGraphicFramePr>
          <p:nvPr>
            <p:ph sz="quarter" idx="13"/>
          </p:nvPr>
        </p:nvGraphicFramePr>
        <p:xfrm>
          <a:off x="0" y="1916113"/>
          <a:ext cx="9143999" cy="4084637"/>
        </p:xfrm>
        <a:graphic>
          <a:graphicData uri="http://schemas.openxmlformats.org/drawingml/2006/table">
            <a:tbl>
              <a:tblPr/>
              <a:tblGrid>
                <a:gridCol w="313038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7524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7524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6932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4689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14689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13906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Курение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3" action="ppaction://hlinksldjump"/>
                        </a:rPr>
                        <a:t>10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4" action="ppaction://hlinksldjump"/>
                        </a:rPr>
                        <a:t>20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5" action="ppaction://hlinksldjump"/>
                        </a:rPr>
                        <a:t>50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6" action="ppaction://hlinksldjump"/>
                        </a:rPr>
                        <a:t>100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7" action="ppaction://hlinksldjump"/>
                        </a:rPr>
                        <a:t>500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032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Алкоголь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8" action="ppaction://hlinksldjump"/>
                        </a:rPr>
                        <a:t>10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9" action="ppaction://hlinksldjump"/>
                        </a:rPr>
                        <a:t>20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0" action="ppaction://hlinksldjump"/>
                        </a:rPr>
                        <a:t>50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1" action="ppaction://hlinksldjump"/>
                        </a:rPr>
                        <a:t>100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2" action="ppaction://hlinksldjump"/>
                        </a:rPr>
                        <a:t>500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906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Comic Sans MS" pitchFamily="66" charset="0"/>
                        </a:rPr>
                        <a:t>Наркотики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3" action="ppaction://hlinksldjump"/>
                        </a:rPr>
                        <a:t>10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4" action="ppaction://hlinksldjump"/>
                        </a:rPr>
                        <a:t>20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5" action="ppaction://hlinksldjump"/>
                        </a:rPr>
                        <a:t>50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6" action="ppaction://hlinksldjump"/>
                        </a:rPr>
                        <a:t>100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7" action="ppaction://hlinksldjump"/>
                        </a:rPr>
                        <a:t>500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3220" name="Rectangle 148"/>
          <p:cNvSpPr>
            <a:spLocks noChangeArrowheads="1"/>
          </p:cNvSpPr>
          <p:nvPr/>
        </p:nvSpPr>
        <p:spPr bwMode="auto">
          <a:xfrm>
            <a:off x="2143125" y="714375"/>
            <a:ext cx="5040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u="sng" dirty="0">
                <a:effectLst>
                  <a:outerShdw blurRad="38100" dist="38100" dir="2700000" algn="tl">
                    <a:srgbClr val="000000"/>
                  </a:outerShdw>
                </a:effectLst>
                <a:latin typeface="SimSun" pitchFamily="2" charset="-122"/>
              </a:rPr>
              <a:t>выбор темы</a:t>
            </a:r>
          </a:p>
        </p:txBody>
      </p:sp>
      <p:sp>
        <p:nvSpPr>
          <p:cNvPr id="29729" name="AutoShape 205">
            <a:hlinkClick r:id="rId1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785813"/>
            <a:ext cx="9144000" cy="1428750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200">
                <a:latin typeface="Comic Sans MS" pitchFamily="66" charset="0"/>
              </a:rPr>
              <a:t/>
            </a:r>
            <a:br>
              <a:rPr lang="ru-RU" sz="3200">
                <a:latin typeface="Comic Sans MS" pitchFamily="66" charset="0"/>
              </a:rPr>
            </a:br>
            <a:r>
              <a:rPr lang="ru-RU" sz="3600">
                <a:solidFill>
                  <a:srgbClr val="0000FF"/>
                </a:solidFill>
                <a:latin typeface="Comic Sans MS" pitchFamily="66" charset="0"/>
              </a:rPr>
              <a:t>Никотин – один из самых опасных ядов растительного происхождения.</a:t>
            </a:r>
            <a:r>
              <a:rPr lang="ru-RU" sz="360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ru-RU" sz="360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360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ru-RU" sz="3600">
                <a:solidFill>
                  <a:srgbClr val="FF0000"/>
                </a:solidFill>
                <a:latin typeface="Comic Sans MS" pitchFamily="66" charset="0"/>
              </a:rPr>
            </a:br>
            <a:endParaRPr lang="ru-RU" sz="290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0723" name="AutoShape 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714750" y="2492375"/>
            <a:ext cx="1714500" cy="1214438"/>
          </a:xfrm>
          <a:prstGeom prst="actionButtonHelp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0" y="4000500"/>
            <a:ext cx="9144000" cy="1533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000" u="sng">
                <a:solidFill>
                  <a:schemeClr val="tx1"/>
                </a:solidFill>
                <a:latin typeface="Comic Sans MS" pitchFamily="66" charset="0"/>
              </a:rPr>
              <a:t>Продолжите поговорку:</a:t>
            </a:r>
          </a:p>
          <a:p>
            <a:pPr algn="ctr">
              <a:defRPr/>
            </a:pPr>
            <a:r>
              <a:rPr lang="ru-RU" sz="5400">
                <a:solidFill>
                  <a:schemeClr val="tx1"/>
                </a:solidFill>
                <a:latin typeface="Comic Sans MS" pitchFamily="66" charset="0"/>
              </a:rPr>
              <a:t>Капля никотина ................</a:t>
            </a:r>
          </a:p>
        </p:txBody>
      </p:sp>
      <p:sp>
        <p:nvSpPr>
          <p:cNvPr id="30725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Управляющая кнопка: домой 1">
            <a:hlinkClick r:id="rId3" action="ppaction://hlinksldjump" highlightClick="1"/>
          </p:cNvPr>
          <p:cNvSpPr/>
          <p:nvPr/>
        </p:nvSpPr>
        <p:spPr>
          <a:xfrm>
            <a:off x="755650" y="5876925"/>
            <a:ext cx="1079500" cy="6350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7"/>
          <p:cNvSpPr txBox="1">
            <a:spLocks noChangeArrowheads="1"/>
          </p:cNvSpPr>
          <p:nvPr/>
        </p:nvSpPr>
        <p:spPr bwMode="auto">
          <a:xfrm>
            <a:off x="0" y="928688"/>
            <a:ext cx="9144000" cy="7080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000" dirty="0">
                <a:latin typeface="Comic Sans MS" pitchFamily="66" charset="0"/>
              </a:rPr>
              <a:t>Капля никотина убивает лошадь!</a:t>
            </a:r>
          </a:p>
        </p:txBody>
      </p:sp>
      <p:sp>
        <p:nvSpPr>
          <p:cNvPr id="31749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755650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Управляющая кнопка: домой 1">
            <a:hlinkClick r:id="rId2" action="ppaction://hlinksldjump" highlightClick="1"/>
          </p:cNvPr>
          <p:cNvSpPr/>
          <p:nvPr/>
        </p:nvSpPr>
        <p:spPr>
          <a:xfrm>
            <a:off x="1547813" y="6165850"/>
            <a:ext cx="576262" cy="4175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</a:p>
        </p:txBody>
      </p:sp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2276872"/>
            <a:ext cx="50006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75" y="4652963"/>
            <a:ext cx="6511925" cy="862012"/>
          </a:xfrm>
        </p:spPr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32771" name="Rectangle 2"/>
          <p:cNvSpPr>
            <a:spLocks noRot="1" noChangeArrowheads="1"/>
          </p:cNvSpPr>
          <p:nvPr/>
        </p:nvSpPr>
        <p:spPr bwMode="auto">
          <a:xfrm>
            <a:off x="0" y="1844675"/>
            <a:ext cx="914400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"/>
            <a:r>
              <a:rPr lang="ru-RU" sz="2200" dirty="0">
                <a:latin typeface="Comic Sans MS" pitchFamily="66" charset="0"/>
              </a:rPr>
              <a:t/>
            </a:r>
            <a:br>
              <a:rPr lang="ru-RU" sz="2200" dirty="0">
                <a:latin typeface="Comic Sans MS" pitchFamily="66" charset="0"/>
              </a:rPr>
            </a:br>
            <a:r>
              <a:rPr lang="ru-RU" sz="2200" dirty="0">
                <a:solidFill>
                  <a:schemeClr val="tx2"/>
                </a:solidFill>
                <a:latin typeface="Comic Sans MS" pitchFamily="66" charset="0"/>
              </a:rPr>
              <a:t/>
            </a:r>
            <a:br>
              <a:rPr lang="ru-RU" sz="2200" dirty="0">
                <a:solidFill>
                  <a:schemeClr val="tx2"/>
                </a:solidFill>
                <a:latin typeface="Comic Sans MS" pitchFamily="66" charset="0"/>
              </a:rPr>
            </a:br>
            <a:r>
              <a:rPr lang="ru-RU" sz="2500" b="1" dirty="0">
                <a:solidFill>
                  <a:srgbClr val="0000FF"/>
                </a:solidFill>
                <a:latin typeface="Comic Sans MS" pitchFamily="66" charset="0"/>
              </a:rPr>
              <a:t>Рекламодатели говорят, что после того, как вы выкурили сигарету, вам необходимо съесть два апельсина: одна сигарета разрушает в организме столько витамина С, сколько его содержится в 2 апельсинах. </a:t>
            </a:r>
            <a:br>
              <a:rPr lang="ru-RU" sz="2500" b="1" dirty="0">
                <a:solidFill>
                  <a:srgbClr val="0000FF"/>
                </a:solidFill>
                <a:latin typeface="Comic Sans MS" pitchFamily="66" charset="0"/>
              </a:rPr>
            </a:br>
            <a:r>
              <a:rPr lang="ru-RU" sz="2500" b="1" dirty="0">
                <a:solidFill>
                  <a:srgbClr val="0000FF"/>
                </a:solidFill>
                <a:latin typeface="Comic Sans MS" pitchFamily="66" charset="0"/>
              </a:rPr>
              <a:t>Но на самом деле ядовитые вещества, находящиеся в сигаретах, разрушают не только витамин</a:t>
            </a:r>
            <a:r>
              <a:rPr lang="ru-RU" sz="2500" b="1" dirty="0">
                <a:solidFill>
                  <a:srgbClr val="0000FF"/>
                </a:solidFill>
              </a:rPr>
              <a:t> </a:t>
            </a:r>
            <a:r>
              <a:rPr lang="ru-RU" sz="2500" b="1" dirty="0">
                <a:solidFill>
                  <a:srgbClr val="0000FF"/>
                </a:solidFill>
                <a:latin typeface="Comic Sans MS" pitchFamily="66" charset="0"/>
              </a:rPr>
              <a:t>С.</a:t>
            </a:r>
            <a:r>
              <a:rPr lang="ru-RU" sz="3200" b="1" dirty="0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ru-RU" sz="3200" b="1" dirty="0">
                <a:solidFill>
                  <a:srgbClr val="0000FF"/>
                </a:solidFill>
                <a:latin typeface="Comic Sans MS" pitchFamily="66" charset="0"/>
              </a:rPr>
            </a:br>
            <a:endParaRPr lang="ru-RU" sz="32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9388" y="4572000"/>
            <a:ext cx="8658225" cy="17541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u="sng" dirty="0">
                <a:solidFill>
                  <a:schemeClr val="tx1"/>
                </a:solidFill>
                <a:latin typeface="Comic Sans MS" pitchFamily="66" charset="0"/>
              </a:rPr>
              <a:t>Что написано на каждой пачке сигарет?</a:t>
            </a:r>
          </a:p>
          <a:p>
            <a:pPr algn="ctr">
              <a:defRPr/>
            </a:pPr>
            <a:r>
              <a:rPr lang="ru-RU" sz="3600" u="sng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endParaRPr lang="ru-RU" sz="36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773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0" y="928688"/>
            <a:ext cx="9144000" cy="132343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000" dirty="0">
                <a:latin typeface="Comic Sans MS" pitchFamily="66" charset="0"/>
              </a:rPr>
              <a:t>Минздрав предупреждает: курение убивает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547813" y="6165850"/>
            <a:ext cx="576262" cy="4175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3800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08" r="21668"/>
          <a:stretch/>
        </p:blipFill>
        <p:spPr bwMode="auto">
          <a:xfrm>
            <a:off x="3598985" y="2673597"/>
            <a:ext cx="1946030" cy="3492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3068960"/>
            <a:ext cx="9144000" cy="1512168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200" dirty="0">
                <a:solidFill>
                  <a:schemeClr val="accent6">
                    <a:lumMod val="50000"/>
                  </a:schemeClr>
                </a:solidFill>
              </a:rPr>
              <a:t>Всемирная организация здравоохранения в 1988 году объявила Всемирный День без табака</a:t>
            </a:r>
            <a:r>
              <a:rPr lang="ru-RU" sz="3200" dirty="0">
                <a:solidFill>
                  <a:srgbClr val="0000FF"/>
                </a:solidFill>
              </a:rPr>
              <a:t>. </a:t>
            </a:r>
            <a:br>
              <a:rPr lang="ru-RU" sz="3200" dirty="0">
                <a:solidFill>
                  <a:srgbClr val="0000FF"/>
                </a:solidFill>
              </a:rPr>
            </a:br>
            <a:r>
              <a:rPr lang="ru-RU" sz="3600" dirty="0">
                <a:solidFill>
                  <a:srgbClr val="0000FF"/>
                </a:solidFill>
              </a:rPr>
              <a:t/>
            </a:r>
            <a:br>
              <a:rPr lang="ru-RU" sz="3600" dirty="0">
                <a:solidFill>
                  <a:srgbClr val="0000FF"/>
                </a:solidFill>
              </a:rPr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/>
              <a:t/>
            </a:r>
            <a:br>
              <a:rPr lang="ru-RU" sz="3600" dirty="0"/>
            </a:br>
            <a:endParaRPr lang="ru-RU" sz="3600" dirty="0">
              <a:solidFill>
                <a:srgbClr val="ED9DE7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5143500"/>
            <a:ext cx="9144000" cy="64611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u="sng" dirty="0">
                <a:solidFill>
                  <a:schemeClr val="tx1"/>
                </a:solidFill>
                <a:latin typeface="Comic Sans MS" pitchFamily="66" charset="0"/>
              </a:rPr>
              <a:t>Назовите его дату</a:t>
            </a:r>
            <a:endParaRPr lang="ru-RU" sz="3600" u="sng" dirty="0">
              <a:latin typeface="Comic Sans MS" pitchFamily="66" charset="0"/>
            </a:endParaRPr>
          </a:p>
        </p:txBody>
      </p:sp>
      <p:sp>
        <p:nvSpPr>
          <p:cNvPr id="34820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3482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156" y="188640"/>
            <a:ext cx="352425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1520825" y="6210300"/>
            <a:ext cx="576263" cy="4191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</a:p>
        </p:txBody>
      </p:sp>
      <p:pic>
        <p:nvPicPr>
          <p:cNvPr id="3584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956" y="908720"/>
            <a:ext cx="5969915" cy="4471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548680"/>
            <a:ext cx="9144000" cy="1325563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6000" dirty="0">
                <a:latin typeface="Comic Sans MS" pitchFamily="66" charset="0"/>
              </a:rPr>
              <a:t>Вопрос аукцион</a:t>
            </a:r>
            <a:r>
              <a:rPr lang="ru-RU" sz="5400" dirty="0">
                <a:latin typeface="Comic Sans MS" pitchFamily="66" charset="0"/>
              </a:rPr>
              <a:t/>
            </a:r>
            <a:br>
              <a:rPr lang="ru-RU" sz="5400" dirty="0">
                <a:latin typeface="Comic Sans MS" pitchFamily="66" charset="0"/>
              </a:rPr>
            </a:br>
            <a:endParaRPr lang="en-US" sz="9600" dirty="0">
              <a:cs typeface="Times New Roman" pitchFamily="18" charset="0"/>
            </a:endParaRPr>
          </a:p>
        </p:txBody>
      </p:sp>
      <p:sp>
        <p:nvSpPr>
          <p:cNvPr id="36867" name="WordArt 5"/>
          <p:cNvSpPr>
            <a:spLocks noChangeArrowheads="1" noChangeShapeType="1" noTextEdit="1"/>
          </p:cNvSpPr>
          <p:nvPr/>
        </p:nvSpPr>
        <p:spPr bwMode="auto">
          <a:xfrm>
            <a:off x="5652120" y="2564904"/>
            <a:ext cx="1835324" cy="194367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9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$</a:t>
            </a:r>
          </a:p>
        </p:txBody>
      </p:sp>
      <p:sp>
        <p:nvSpPr>
          <p:cNvPr id="36868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40" y="4399085"/>
            <a:ext cx="28575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571500"/>
            <a:ext cx="9144000" cy="1325563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200" dirty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Во многих странах Европы и США курение запрещено в общественных местах, принят документ по борьбе против табака.</a:t>
            </a: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4724400"/>
            <a:ext cx="9144000" cy="175432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u="sng" dirty="0">
                <a:solidFill>
                  <a:schemeClr val="tx1"/>
                </a:solidFill>
                <a:latin typeface="Comic Sans MS" pitchFamily="66" charset="0"/>
              </a:rPr>
              <a:t>К какому Международному документу присоединилась Республика Беларусь в 2005 году?</a:t>
            </a:r>
          </a:p>
        </p:txBody>
      </p:sp>
      <p:sp>
        <p:nvSpPr>
          <p:cNvPr id="37892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37893" name="Picture 8" descr="Картинка 7 из 1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2000250"/>
            <a:ext cx="2786062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765175"/>
            <a:ext cx="9144000" cy="7112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000" dirty="0">
                <a:latin typeface="Comic Sans MS" pitchFamily="66" charset="0"/>
              </a:rPr>
              <a:t>Рамочная Конвенция</a:t>
            </a:r>
          </a:p>
        </p:txBody>
      </p:sp>
      <p:sp>
        <p:nvSpPr>
          <p:cNvPr id="38917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547813" y="6165850"/>
            <a:ext cx="576262" cy="4175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</a:p>
        </p:txBody>
      </p:sp>
      <p:pic>
        <p:nvPicPr>
          <p:cNvPr id="3892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128838"/>
            <a:ext cx="3810000" cy="260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sz="3600" dirty="0">
                <a:solidFill>
                  <a:srgbClr val="FF0000"/>
                </a:solidFill>
              </a:rPr>
              <a:t>Кот в мешке</a:t>
            </a:r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38599"/>
            <a:ext cx="3636045" cy="4441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332656"/>
            <a:ext cx="9144000" cy="1583457"/>
          </a:xfrm>
        </p:spPr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dirty="0">
                <a:effectLst/>
              </a:rPr>
              <a:t>Поздоровавшись с сигаретой, попрощайся с...</a:t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40963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 rot="10800000">
            <a:off x="8388350" y="6092825"/>
            <a:ext cx="755650" cy="7651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none" anchor="ctr"/>
          <a:lstStyle/>
          <a:p>
            <a:endParaRPr lang="ru-RU"/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5013325"/>
            <a:ext cx="9144000" cy="6508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u="sng" dirty="0">
                <a:solidFill>
                  <a:schemeClr val="tx1"/>
                </a:solidFill>
                <a:latin typeface="Comic Sans MS" pitchFamily="66" charset="0"/>
              </a:rPr>
              <a:t>С чем попрощайся?</a:t>
            </a:r>
          </a:p>
        </p:txBody>
      </p:sp>
      <p:pic>
        <p:nvPicPr>
          <p:cNvPr id="4096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471" y="1844824"/>
            <a:ext cx="4025057" cy="3020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71563"/>
            <a:ext cx="9144000" cy="7715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Comic Sans MS" pitchFamily="66" charset="0"/>
              </a:rPr>
              <a:t>С умом</a:t>
            </a:r>
          </a:p>
        </p:txBody>
      </p:sp>
      <p:sp>
        <p:nvSpPr>
          <p:cNvPr id="41989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547813" y="6165850"/>
            <a:ext cx="576262" cy="4175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</a:p>
        </p:txBody>
      </p:sp>
      <p:pic>
        <p:nvPicPr>
          <p:cNvPr id="4199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613" y="2071688"/>
            <a:ext cx="2390775" cy="271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660525" y="4710113"/>
            <a:ext cx="6511925" cy="1143000"/>
          </a:xfrm>
        </p:spPr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43011" name="Rectangle 4"/>
          <p:cNvSpPr>
            <a:spLocks noRot="1" noChangeArrowheads="1"/>
          </p:cNvSpPr>
          <p:nvPr/>
        </p:nvSpPr>
        <p:spPr bwMode="auto">
          <a:xfrm>
            <a:off x="0" y="188913"/>
            <a:ext cx="91440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sz="4000" dirty="0">
                <a:latin typeface="Times New Roman" pitchFamily="18" charset="0"/>
              </a:rPr>
              <a:t/>
            </a:r>
            <a:br>
              <a:rPr lang="ru-RU" sz="4000" dirty="0">
                <a:latin typeface="Times New Roman" pitchFamily="18" charset="0"/>
              </a:rPr>
            </a:b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Согласно исследованиям, у подростка, начавшего регулярно употреблять алкоголь в возрасте 13-15 лет, психологическая зависимость развивается за 1 год </a:t>
            </a:r>
            <a:b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ru-RU" sz="4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ru-RU" sz="4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</a:b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4652963"/>
            <a:ext cx="9144000" cy="12001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u="sng">
                <a:solidFill>
                  <a:schemeClr val="tx1"/>
                </a:solidFill>
                <a:latin typeface="Arial" charset="0"/>
              </a:rPr>
              <a:t>Продолжите поговорку: </a:t>
            </a:r>
          </a:p>
          <a:p>
            <a:pPr algn="ctr">
              <a:defRPr/>
            </a:pPr>
            <a:r>
              <a:rPr lang="ru-RU" sz="3600" u="sng">
                <a:solidFill>
                  <a:schemeClr val="tx1"/>
                </a:solidFill>
                <a:latin typeface="Arial" charset="0"/>
              </a:rPr>
              <a:t>Много вина – мало ………..  </a:t>
            </a:r>
          </a:p>
        </p:txBody>
      </p:sp>
      <p:sp>
        <p:nvSpPr>
          <p:cNvPr id="43014" name="AutoShape 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 rot="10800000">
            <a:off x="8172450" y="6165850"/>
            <a:ext cx="971550" cy="69215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none" anchor="ctr"/>
          <a:lstStyle/>
          <a:p>
            <a:endParaRPr lang="ru-RU"/>
          </a:p>
        </p:txBody>
      </p:sp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412776"/>
            <a:ext cx="4314056" cy="2874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5251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>
                <a:solidFill>
                  <a:schemeClr val="tx1"/>
                </a:solidFill>
                <a:latin typeface="Comic Sans MS" pitchFamily="66" charset="0"/>
              </a:rPr>
              <a:t>Много вина – мало ума</a:t>
            </a:r>
          </a:p>
        </p:txBody>
      </p:sp>
      <p:sp>
        <p:nvSpPr>
          <p:cNvPr id="44037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44038" name="Picture 4" descr="p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1928813"/>
            <a:ext cx="5595938" cy="400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547813" y="6165850"/>
            <a:ext cx="576262" cy="4175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0" y="3666852"/>
            <a:ext cx="9144000" cy="2138412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600" dirty="0">
                <a:effectLst/>
              </a:rPr>
              <a:t>Бисмарк считал, что от этого напитка человек «делается ленивым, глупым, бессильным»:</a:t>
            </a:r>
            <a:br>
              <a:rPr lang="ru-RU" sz="3600" dirty="0">
                <a:effectLst/>
              </a:rPr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>
                <a:solidFill>
                  <a:srgbClr val="ED9DE7"/>
                </a:solidFill>
              </a:rPr>
              <a:t/>
            </a:r>
            <a:br>
              <a:rPr lang="ru-RU" sz="4000" dirty="0">
                <a:solidFill>
                  <a:srgbClr val="ED9DE7"/>
                </a:solidFill>
              </a:rPr>
            </a:br>
            <a:endParaRPr lang="ru-RU" sz="4000" dirty="0">
              <a:solidFill>
                <a:srgbClr val="ED9DE7"/>
              </a:solidFill>
            </a:endParaRPr>
          </a:p>
        </p:txBody>
      </p:sp>
      <p:sp>
        <p:nvSpPr>
          <p:cNvPr id="45060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165850"/>
            <a:ext cx="8270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48680"/>
            <a:ext cx="2919627" cy="2846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5251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solidFill>
                  <a:schemeClr val="tx1"/>
                </a:solidFill>
                <a:latin typeface="Comic Sans MS" pitchFamily="66" charset="0"/>
              </a:rPr>
              <a:t>пиво</a:t>
            </a:r>
          </a:p>
        </p:txBody>
      </p:sp>
      <p:sp>
        <p:nvSpPr>
          <p:cNvPr id="46085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547813" y="6165850"/>
            <a:ext cx="576262" cy="4175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</a:p>
        </p:txBody>
      </p:sp>
      <p:pic>
        <p:nvPicPr>
          <p:cNvPr id="4608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844824"/>
            <a:ext cx="6008973" cy="400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Rot="1" noChangeArrowheads="1"/>
          </p:cNvSpPr>
          <p:nvPr/>
        </p:nvSpPr>
        <p:spPr bwMode="auto">
          <a:xfrm>
            <a:off x="0" y="981075"/>
            <a:ext cx="91440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4000">
                <a:latin typeface="Times New Roman" pitchFamily="18" charset="0"/>
              </a:rPr>
              <a:t/>
            </a:r>
            <a:br>
              <a:rPr lang="ru-RU" sz="4000">
                <a:latin typeface="Times New Roman" pitchFamily="18" charset="0"/>
              </a:rPr>
            </a:br>
            <a:r>
              <a:rPr lang="ru-RU" sz="4000">
                <a:solidFill>
                  <a:srgbClr val="ED9DE7"/>
                </a:solidFill>
                <a:latin typeface="Times New Roman" pitchFamily="18" charset="0"/>
              </a:rPr>
              <a:t/>
            </a:r>
            <a:br>
              <a:rPr lang="ru-RU" sz="4000">
                <a:solidFill>
                  <a:srgbClr val="ED9DE7"/>
                </a:solidFill>
                <a:latin typeface="Times New Roman" pitchFamily="18" charset="0"/>
              </a:rPr>
            </a:br>
            <a:endParaRPr lang="ru-RU" sz="4000">
              <a:solidFill>
                <a:srgbClr val="ED9DE7"/>
              </a:solidFill>
              <a:latin typeface="Times New Roman" pitchFamily="18" charset="0"/>
            </a:endParaRP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5022850"/>
            <a:ext cx="9144000" cy="6508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u="sng" dirty="0">
                <a:solidFill>
                  <a:schemeClr val="tx1"/>
                </a:solidFill>
                <a:latin typeface="Arial" charset="0"/>
              </a:rPr>
              <a:t>Более каким?</a:t>
            </a:r>
          </a:p>
        </p:txBody>
      </p:sp>
      <p:sp>
        <p:nvSpPr>
          <p:cNvPr id="47108" name="AutoShape 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 rot="10800000">
            <a:off x="8316913" y="6237288"/>
            <a:ext cx="827087" cy="6207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none" anchor="ctr"/>
          <a:lstStyle/>
          <a:p>
            <a:endParaRPr lang="ru-RU"/>
          </a:p>
        </p:txBody>
      </p:sp>
      <p:sp>
        <p:nvSpPr>
          <p:cNvPr id="47109" name="Прямоугольник 7"/>
          <p:cNvSpPr>
            <a:spLocks noChangeArrowheads="1"/>
          </p:cNvSpPr>
          <p:nvPr/>
        </p:nvSpPr>
        <p:spPr bwMode="auto">
          <a:xfrm>
            <a:off x="539750" y="2828925"/>
            <a:ext cx="818991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800">
                <a:cs typeface="Aharoni" pitchFamily="2" charset="-79"/>
              </a:rPr>
              <a:t>Иоганн Гёте был уверен в том, что «человечество могло бы достигнуть невероятных успехов, если бы оно было более:</a:t>
            </a:r>
          </a:p>
        </p:txBody>
      </p:sp>
      <p:pic>
        <p:nvPicPr>
          <p:cNvPr id="4711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61916"/>
            <a:ext cx="3408040" cy="2556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-23390" y="105251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solidFill>
                  <a:schemeClr val="tx1"/>
                </a:solidFill>
                <a:latin typeface="Comic Sans MS" pitchFamily="66" charset="0"/>
              </a:rPr>
              <a:t>Трезвым</a:t>
            </a:r>
          </a:p>
        </p:txBody>
      </p:sp>
      <p:sp>
        <p:nvSpPr>
          <p:cNvPr id="48133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547813" y="6165850"/>
            <a:ext cx="576262" cy="4175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</a:p>
        </p:txBody>
      </p:sp>
      <p:pic>
        <p:nvPicPr>
          <p:cNvPr id="4813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823" y="2060848"/>
            <a:ext cx="5429250" cy="361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-33681" y="404664"/>
            <a:ext cx="9144000" cy="1325563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6000" dirty="0">
                <a:latin typeface="Comic Sans MS" pitchFamily="66" charset="0"/>
              </a:rPr>
              <a:t>Вопрос аукцион</a:t>
            </a:r>
            <a:r>
              <a:rPr lang="ru-RU" sz="5400" dirty="0">
                <a:latin typeface="Comic Sans MS" pitchFamily="66" charset="0"/>
              </a:rPr>
              <a:t/>
            </a:r>
            <a:br>
              <a:rPr lang="ru-RU" sz="5400" dirty="0">
                <a:latin typeface="Comic Sans MS" pitchFamily="66" charset="0"/>
              </a:rPr>
            </a:br>
            <a:endParaRPr lang="en-US" sz="9600" dirty="0">
              <a:cs typeface="Times New Roman" pitchFamily="18" charset="0"/>
            </a:endParaRPr>
          </a:p>
        </p:txBody>
      </p:sp>
      <p:sp>
        <p:nvSpPr>
          <p:cNvPr id="49155" name="WordArt 5"/>
          <p:cNvSpPr>
            <a:spLocks noChangeArrowheads="1" noChangeShapeType="1" noTextEdit="1"/>
          </p:cNvSpPr>
          <p:nvPr/>
        </p:nvSpPr>
        <p:spPr bwMode="auto">
          <a:xfrm>
            <a:off x="4355976" y="2132856"/>
            <a:ext cx="2765152" cy="223341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9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$</a:t>
            </a:r>
          </a:p>
        </p:txBody>
      </p:sp>
      <p:sp>
        <p:nvSpPr>
          <p:cNvPr id="49156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advClick="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981075"/>
            <a:ext cx="9144000" cy="1325563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200" dirty="0">
                <a:solidFill>
                  <a:schemeClr val="accent6">
                    <a:lumMod val="50000"/>
                  </a:schemeClr>
                </a:solidFill>
              </a:rPr>
              <a:t>Склонность к алкоголизму зависит от наследственности. Если в семье были алкоголики, то вероятность того, что дети станут такими же возрастает</a:t>
            </a:r>
            <a:r>
              <a:rPr lang="ru-RU" sz="3200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50179" name="AutoShape 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 rot="10800000">
            <a:off x="8316913" y="6237288"/>
            <a:ext cx="827087" cy="6207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none" anchor="ctr"/>
          <a:lstStyle/>
          <a:p>
            <a:endParaRPr lang="ru-RU"/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4365625"/>
            <a:ext cx="9144000" cy="12001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u="sng">
                <a:solidFill>
                  <a:schemeClr val="tx1"/>
                </a:solidFill>
                <a:latin typeface="Arial" charset="0"/>
              </a:rPr>
              <a:t>Продолжите:</a:t>
            </a:r>
          </a:p>
          <a:p>
            <a:pPr algn="ctr">
              <a:defRPr/>
            </a:pPr>
            <a:r>
              <a:rPr lang="ru-RU" sz="3600" u="sng">
                <a:solidFill>
                  <a:schemeClr val="tx1"/>
                </a:solidFill>
                <a:latin typeface="Arial" charset="0"/>
              </a:rPr>
              <a:t> муж пьет – полдома горит, жена пьет - …  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52513"/>
            <a:ext cx="9144000" cy="10763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>
                <a:solidFill>
                  <a:schemeClr val="tx1"/>
                </a:solidFill>
                <a:latin typeface="Comic Sans MS" pitchFamily="66" charset="0"/>
              </a:rPr>
              <a:t>Муж пьет – полдома горит, </a:t>
            </a:r>
          </a:p>
          <a:p>
            <a:pPr algn="ctr">
              <a:defRPr/>
            </a:pPr>
            <a:r>
              <a:rPr lang="ru-RU" sz="3200">
                <a:solidFill>
                  <a:schemeClr val="tx1"/>
                </a:solidFill>
                <a:latin typeface="Comic Sans MS" pitchFamily="66" charset="0"/>
              </a:rPr>
              <a:t>жена пьет – весь дом горит! </a:t>
            </a:r>
          </a:p>
        </p:txBody>
      </p:sp>
      <p:sp>
        <p:nvSpPr>
          <p:cNvPr id="51205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51206" name="Picture 4" descr="Безымянны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2714625"/>
            <a:ext cx="4414837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Управляющая кнопка: домой 1">
            <a:hlinkClick r:id="rId2" action="ppaction://hlinksldjump" highlightClick="1"/>
          </p:cNvPr>
          <p:cNvSpPr/>
          <p:nvPr/>
        </p:nvSpPr>
        <p:spPr>
          <a:xfrm>
            <a:off x="1476375" y="6029325"/>
            <a:ext cx="673100" cy="57943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148064" y="548680"/>
            <a:ext cx="24334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latin typeface="+mn-lt"/>
              </a:rPr>
              <a:t>СЮРПРИЗ!!!</a:t>
            </a:r>
          </a:p>
        </p:txBody>
      </p:sp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492896"/>
            <a:ext cx="3960440" cy="222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5373216"/>
            <a:ext cx="66915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/>
              <a:t>Воспользуйтесь подсказкой</a:t>
            </a:r>
          </a:p>
        </p:txBody>
      </p:sp>
    </p:spTree>
  </p:cSld>
  <p:clrMapOvr>
    <a:masterClrMapping/>
  </p:clrMapOvr>
  <p:transition advClick="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 rot="10800000">
            <a:off x="8316913" y="6092825"/>
            <a:ext cx="827087" cy="7651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none" anchor="ctr"/>
          <a:lstStyle/>
          <a:p>
            <a:endParaRPr lang="ru-RU"/>
          </a:p>
        </p:txBody>
      </p:sp>
      <p:sp>
        <p:nvSpPr>
          <p:cNvPr id="53251" name="Text Box 12"/>
          <p:cNvSpPr txBox="1">
            <a:spLocks noChangeArrowheads="1"/>
          </p:cNvSpPr>
          <p:nvPr/>
        </p:nvSpPr>
        <p:spPr bwMode="auto">
          <a:xfrm>
            <a:off x="395288" y="2636838"/>
            <a:ext cx="14827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/>
              <a:t>Л.Н. Толстой</a:t>
            </a: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4005263"/>
            <a:ext cx="9144000" cy="15636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b="1" u="sng">
                <a:solidFill>
                  <a:schemeClr val="tx1"/>
                </a:solidFill>
                <a:latin typeface="Arial" charset="0"/>
              </a:rPr>
              <a:t>Кто из известных русских писателей сказал такую фразу: «Редкий вор, убийца совершает свое дело трезвым»</a:t>
            </a:r>
          </a:p>
        </p:txBody>
      </p:sp>
      <p:sp>
        <p:nvSpPr>
          <p:cNvPr id="53253" name="Text Box 12"/>
          <p:cNvSpPr txBox="1">
            <a:spLocks noChangeArrowheads="1"/>
          </p:cNvSpPr>
          <p:nvPr/>
        </p:nvSpPr>
        <p:spPr bwMode="auto">
          <a:xfrm>
            <a:off x="2700338" y="2636838"/>
            <a:ext cx="13223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/>
              <a:t>А.П.  Чехов</a:t>
            </a:r>
          </a:p>
        </p:txBody>
      </p:sp>
      <p:sp>
        <p:nvSpPr>
          <p:cNvPr id="53254" name="Text Box 12"/>
          <p:cNvSpPr txBox="1">
            <a:spLocks noChangeArrowheads="1"/>
          </p:cNvSpPr>
          <p:nvPr/>
        </p:nvSpPr>
        <p:spPr bwMode="auto">
          <a:xfrm>
            <a:off x="5003800" y="2636838"/>
            <a:ext cx="13493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/>
              <a:t>Н.В. Гоголь</a:t>
            </a:r>
          </a:p>
        </p:txBody>
      </p:sp>
      <p:sp>
        <p:nvSpPr>
          <p:cNvPr id="53255" name="Text Box 12"/>
          <p:cNvSpPr txBox="1">
            <a:spLocks noChangeArrowheads="1"/>
          </p:cNvSpPr>
          <p:nvPr/>
        </p:nvSpPr>
        <p:spPr bwMode="auto">
          <a:xfrm>
            <a:off x="6877050" y="2636838"/>
            <a:ext cx="18605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/>
              <a:t>М.Ю. Лермонтов</a:t>
            </a:r>
          </a:p>
        </p:txBody>
      </p:sp>
      <p:pic>
        <p:nvPicPr>
          <p:cNvPr id="53256" name="Picture 21" descr="Чехо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476250"/>
            <a:ext cx="1509712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7" name="Picture 22" descr="Толстой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0"/>
            <a:ext cx="164147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8" name="Picture 23" descr="Лермантов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76250"/>
            <a:ext cx="1866900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9" name="Picture 24" descr="Гоголь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476250"/>
            <a:ext cx="152082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5251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>
                <a:solidFill>
                  <a:schemeClr val="tx1"/>
                </a:solidFill>
                <a:latin typeface="Comic Sans MS" pitchFamily="66" charset="0"/>
              </a:rPr>
              <a:t>Л.Н. Толстой </a:t>
            </a:r>
          </a:p>
        </p:txBody>
      </p:sp>
      <p:sp>
        <p:nvSpPr>
          <p:cNvPr id="54277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54278" name="Picture 4" descr="Толсто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1928813"/>
            <a:ext cx="3214687" cy="423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547813" y="6165850"/>
            <a:ext cx="576262" cy="4175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2763" y="4724400"/>
            <a:ext cx="6513512" cy="1143000"/>
          </a:xfrm>
        </p:spPr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pic>
        <p:nvPicPr>
          <p:cNvPr id="55299" name="Рисунок 3" descr="narkotiki.jpg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905000"/>
            <a:ext cx="2587625" cy="1943100"/>
          </a:xfrm>
          <a:noFill/>
        </p:spPr>
      </p:pic>
      <p:sp>
        <p:nvSpPr>
          <p:cNvPr id="55300" name="Rectangle 4"/>
          <p:cNvSpPr>
            <a:spLocks noRot="1" noChangeArrowheads="1"/>
          </p:cNvSpPr>
          <p:nvPr/>
        </p:nvSpPr>
        <p:spPr bwMode="auto">
          <a:xfrm>
            <a:off x="0" y="836613"/>
            <a:ext cx="91440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4000">
                <a:latin typeface="Times New Roman" pitchFamily="18" charset="0"/>
              </a:rPr>
              <a:t/>
            </a:r>
            <a:br>
              <a:rPr lang="ru-RU" sz="4000">
                <a:latin typeface="Times New Roman" pitchFamily="18" charset="0"/>
              </a:rPr>
            </a:br>
            <a:r>
              <a:rPr lang="ru-RU" sz="2800" b="1">
                <a:solidFill>
                  <a:srgbClr val="0000FF"/>
                </a:solidFill>
                <a:latin typeface="Times New Roman" pitchFamily="18" charset="0"/>
              </a:rPr>
              <a:t>Наркотики – это химические вещества, оказывающие пагубное воздействие на организм человека. </a:t>
            </a:r>
            <a:br>
              <a:rPr lang="ru-RU" sz="28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2800" b="1">
                <a:solidFill>
                  <a:srgbClr val="0000FF"/>
                </a:solidFill>
                <a:latin typeface="Times New Roman" pitchFamily="18" charset="0"/>
              </a:rPr>
              <a:t/>
            </a:r>
            <a:br>
              <a:rPr lang="ru-RU" sz="2800" b="1">
                <a:solidFill>
                  <a:srgbClr val="0000FF"/>
                </a:solidFill>
                <a:latin typeface="Times New Roman" pitchFamily="18" charset="0"/>
              </a:rPr>
            </a:br>
            <a:endParaRPr lang="ru-RU" sz="2800" b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4724400"/>
            <a:ext cx="9144000" cy="10763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u="sng" dirty="0">
                <a:solidFill>
                  <a:schemeClr val="tx1"/>
                </a:solidFill>
                <a:latin typeface="Arial" charset="0"/>
              </a:rPr>
              <a:t>Назовите, на что в первую очередь они оказывают влияние   </a:t>
            </a:r>
          </a:p>
        </p:txBody>
      </p:sp>
      <p:sp>
        <p:nvSpPr>
          <p:cNvPr id="55302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 rot="10800000">
            <a:off x="8316913" y="6092825"/>
            <a:ext cx="827087" cy="7651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none" anchor="ctr"/>
          <a:lstStyle/>
          <a:p>
            <a:endParaRPr lang="ru-RU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5251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>
                <a:solidFill>
                  <a:schemeClr val="tx1"/>
                </a:solidFill>
                <a:latin typeface="Comic Sans MS" pitchFamily="66" charset="0"/>
              </a:rPr>
              <a:t>На нервную систему человека</a:t>
            </a:r>
          </a:p>
        </p:txBody>
      </p:sp>
      <p:sp>
        <p:nvSpPr>
          <p:cNvPr id="56325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56326" name="Picture 4" descr="NERV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1857375"/>
            <a:ext cx="1997075" cy="429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547813" y="6165850"/>
            <a:ext cx="576262" cy="4175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4"/>
          <p:cNvSpPr>
            <a:spLocks noRot="1" noChangeArrowheads="1"/>
          </p:cNvSpPr>
          <p:nvPr/>
        </p:nvSpPr>
        <p:spPr bwMode="auto">
          <a:xfrm>
            <a:off x="0" y="981075"/>
            <a:ext cx="91440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2800" b="1">
                <a:latin typeface="Times New Roman" pitchFamily="18" charset="0"/>
              </a:rPr>
              <a:t>Все бедствия, выпавшие на долю человечества, имели свое начало и свой конец, в то время как история страсти к одурманивающим средствам с каменного века до наших дней не прерывалась ни на день.</a:t>
            </a:r>
            <a:r>
              <a:rPr lang="ru-RU" sz="4400">
                <a:latin typeface="Times New Roman" pitchFamily="18" charset="0"/>
              </a:rPr>
              <a:t> </a:t>
            </a:r>
          </a:p>
        </p:txBody>
      </p:sp>
      <p:pic>
        <p:nvPicPr>
          <p:cNvPr id="57347" name="Picture 4" descr="L41_11_p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852738"/>
            <a:ext cx="2735262" cy="204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8" name="Рисунок 5" descr="1191491741_n34ns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52738"/>
            <a:ext cx="3040063" cy="20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5300663"/>
            <a:ext cx="9144000" cy="107791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u="sng" dirty="0">
                <a:solidFill>
                  <a:schemeClr val="tx1"/>
                </a:solidFill>
                <a:latin typeface="Arial" charset="0"/>
              </a:rPr>
              <a:t>Какое заболевание обостряет рост наркомании?   </a:t>
            </a:r>
          </a:p>
        </p:txBody>
      </p:sp>
      <p:sp>
        <p:nvSpPr>
          <p:cNvPr id="57350" name="AutoShape 6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 rot="10800000">
            <a:off x="8316913" y="6092825"/>
            <a:ext cx="827087" cy="7651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none" anchor="ctr"/>
          <a:lstStyle/>
          <a:p>
            <a:endParaRPr lang="ru-RU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5251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solidFill>
                  <a:schemeClr val="tx1"/>
                </a:solidFill>
                <a:latin typeface="Comic Sans MS" pitchFamily="66" charset="0"/>
              </a:rPr>
              <a:t>СПИД</a:t>
            </a:r>
          </a:p>
        </p:txBody>
      </p:sp>
      <p:sp>
        <p:nvSpPr>
          <p:cNvPr id="58373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58374" name="Picture 4" descr="СПИ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1928813"/>
            <a:ext cx="3351213" cy="431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547813" y="6165850"/>
            <a:ext cx="576262" cy="4175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4"/>
          <p:cNvSpPr>
            <a:spLocks noGrp="1" noRot="1" noChangeArrowheads="1"/>
          </p:cNvSpPr>
          <p:nvPr>
            <p:ph type="title" sz="quarter"/>
          </p:nvPr>
        </p:nvSpPr>
        <p:spPr>
          <a:xfrm>
            <a:off x="0" y="476672"/>
            <a:ext cx="9144000" cy="2117303"/>
          </a:xfrm>
        </p:spPr>
        <p:txBody>
          <a:bodyPr>
            <a:normAutofit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4000" dirty="0"/>
              <a:t/>
            </a:r>
            <a:br>
              <a:rPr lang="ru-RU" sz="4000" dirty="0"/>
            </a:br>
            <a:endParaRPr lang="ru-RU" sz="4000" dirty="0">
              <a:solidFill>
                <a:srgbClr val="ED9DE7"/>
              </a:solidFill>
            </a:endParaRP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3141663"/>
            <a:ext cx="9144000" cy="12001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u="sng" dirty="0">
                <a:solidFill>
                  <a:schemeClr val="tx1"/>
                </a:solidFill>
                <a:latin typeface="Arial" charset="0"/>
              </a:rPr>
              <a:t>Сколько </a:t>
            </a:r>
            <a:r>
              <a:rPr lang="ru-RU" sz="3600" i="1" u="sng" dirty="0">
                <a:solidFill>
                  <a:schemeClr val="tx1"/>
                </a:solidFill>
                <a:latin typeface="Arial" charset="0"/>
              </a:rPr>
              <a:t>человек в год один наркоман может вовлечь </a:t>
            </a:r>
            <a:r>
              <a:rPr lang="ru-RU" sz="3600" u="sng" dirty="0">
                <a:solidFill>
                  <a:schemeClr val="tx1"/>
                </a:solidFill>
                <a:latin typeface="Arial" charset="0"/>
              </a:rPr>
              <a:t>в наркозависимость?  </a:t>
            </a:r>
          </a:p>
        </p:txBody>
      </p:sp>
      <p:sp>
        <p:nvSpPr>
          <p:cNvPr id="59396" name="Rectangle 6"/>
          <p:cNvSpPr>
            <a:spLocks noChangeArrowheads="1"/>
          </p:cNvSpPr>
          <p:nvPr/>
        </p:nvSpPr>
        <p:spPr bwMode="auto">
          <a:xfrm>
            <a:off x="611188" y="4868863"/>
            <a:ext cx="1512887" cy="865187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/>
              <a:t>10 человек</a:t>
            </a:r>
          </a:p>
        </p:txBody>
      </p:sp>
      <p:sp>
        <p:nvSpPr>
          <p:cNvPr id="59397" name="Rectangle 7"/>
          <p:cNvSpPr>
            <a:spLocks noChangeArrowheads="1"/>
          </p:cNvSpPr>
          <p:nvPr/>
        </p:nvSpPr>
        <p:spPr bwMode="auto">
          <a:xfrm>
            <a:off x="2627313" y="4868863"/>
            <a:ext cx="1512887" cy="865187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/>
              <a:t>15 человек</a:t>
            </a:r>
          </a:p>
        </p:txBody>
      </p:sp>
      <p:sp>
        <p:nvSpPr>
          <p:cNvPr id="59398" name="Rectangle 8"/>
          <p:cNvSpPr>
            <a:spLocks noChangeArrowheads="1"/>
          </p:cNvSpPr>
          <p:nvPr/>
        </p:nvSpPr>
        <p:spPr bwMode="auto">
          <a:xfrm>
            <a:off x="4572000" y="4868863"/>
            <a:ext cx="1584325" cy="865187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/>
              <a:t>25 человек</a:t>
            </a:r>
          </a:p>
        </p:txBody>
      </p:sp>
      <p:sp>
        <p:nvSpPr>
          <p:cNvPr id="59399" name="Rectangle 9"/>
          <p:cNvSpPr>
            <a:spLocks noChangeArrowheads="1"/>
          </p:cNvSpPr>
          <p:nvPr/>
        </p:nvSpPr>
        <p:spPr bwMode="auto">
          <a:xfrm>
            <a:off x="6659563" y="4868863"/>
            <a:ext cx="1584325" cy="865187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/>
              <a:t>40 человек</a:t>
            </a:r>
          </a:p>
        </p:txBody>
      </p:sp>
      <p:sp>
        <p:nvSpPr>
          <p:cNvPr id="59400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 rot="10800000">
            <a:off x="8316913" y="6092825"/>
            <a:ext cx="827087" cy="7651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none" anchor="ctr"/>
          <a:lstStyle/>
          <a:p>
            <a:endParaRPr lang="ru-RU"/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5251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>
                <a:solidFill>
                  <a:schemeClr val="tx1"/>
                </a:solidFill>
                <a:latin typeface="Comic Sans MS" pitchFamily="66" charset="0"/>
              </a:rPr>
              <a:t>15 человек</a:t>
            </a:r>
          </a:p>
        </p:txBody>
      </p:sp>
      <p:sp>
        <p:nvSpPr>
          <p:cNvPr id="60421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60422" name="Picture 4" descr="a454cf3817e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060575"/>
            <a:ext cx="6096000" cy="458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547813" y="6165850"/>
            <a:ext cx="576262" cy="4175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61443" name="Содержимое 5" descr="meshok_kot-200.jpg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33550" y="1962150"/>
            <a:ext cx="4926013" cy="3267075"/>
          </a:xfrm>
        </p:spPr>
      </p:pic>
    </p:spTree>
  </p:cSld>
  <p:clrMapOvr>
    <a:masterClrMapping/>
  </p:clrMapOvr>
  <p:transition advClick="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>
            <a:spLocks noGrp="1" noRot="1" noChangeArrowheads="1"/>
          </p:cNvSpPr>
          <p:nvPr>
            <p:ph type="title" sz="quarter"/>
          </p:nvPr>
        </p:nvSpPr>
        <p:spPr>
          <a:xfrm>
            <a:off x="0" y="692150"/>
            <a:ext cx="9144000" cy="1325563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2400" b="0" dirty="0">
                <a:solidFill>
                  <a:schemeClr val="tx1"/>
                </a:solidFill>
              </a:rPr>
              <a:t>При наркомании происходит тотальное поражение личности, затрагивающее все стороны внутреннего мира больного. Человек, идущий по пути наркомана, теряет друзей, семью, не может приобрести профессию. Он попадает в поле зрения преступных элементов и сам становится на путь преступлений</a:t>
            </a:r>
            <a:r>
              <a:rPr lang="ru-RU" sz="2400" dirty="0">
                <a:solidFill>
                  <a:srgbClr val="0000FF"/>
                </a:solidFill>
              </a:rPr>
              <a:t>. </a:t>
            </a:r>
            <a:endParaRPr lang="ru-RU" dirty="0"/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4797425"/>
            <a:ext cx="9144000" cy="13827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u="sng">
                <a:solidFill>
                  <a:schemeClr val="tx1"/>
                </a:solidFill>
                <a:latin typeface="Arial" charset="0"/>
              </a:rPr>
              <a:t>Какое количество лабораторий было выявлено за последние 4 года, производящих наркотики, и в которых шла работа над созданием новых?</a:t>
            </a:r>
          </a:p>
        </p:txBody>
      </p:sp>
      <p:pic>
        <p:nvPicPr>
          <p:cNvPr id="62468" name="Рисунок 4" descr="Безымянный 2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420938"/>
            <a:ext cx="3097212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9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 rot="10800000">
            <a:off x="8316913" y="6165850"/>
            <a:ext cx="827087" cy="69215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none" anchor="ctr"/>
          <a:lstStyle/>
          <a:p>
            <a:endParaRPr lang="ru-RU"/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5251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>
                <a:solidFill>
                  <a:schemeClr val="tx1"/>
                </a:solidFill>
                <a:latin typeface="Comic Sans MS" pitchFamily="66" charset="0"/>
              </a:rPr>
              <a:t>Более 100 лабораторий</a:t>
            </a:r>
          </a:p>
        </p:txBody>
      </p:sp>
      <p:sp>
        <p:nvSpPr>
          <p:cNvPr id="63493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63494" name="Picture 4" descr="лабо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2000250"/>
            <a:ext cx="5310188" cy="398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547813" y="6165850"/>
            <a:ext cx="576262" cy="4175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rrowheads="1"/>
          </p:cNvSpPr>
          <p:nvPr>
            <p:ph type="title" sz="quarter"/>
          </p:nvPr>
        </p:nvSpPr>
        <p:spPr>
          <a:xfrm>
            <a:off x="0" y="2643188"/>
            <a:ext cx="9144000" cy="1325562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5400">
                <a:latin typeface="Comic Sans MS" pitchFamily="66" charset="0"/>
              </a:rPr>
              <a:t/>
            </a:r>
            <a:br>
              <a:rPr lang="ru-RU" sz="5400">
                <a:latin typeface="Comic Sans MS" pitchFamily="66" charset="0"/>
              </a:rPr>
            </a:br>
            <a:r>
              <a:rPr lang="ru-RU" sz="4000">
                <a:latin typeface="Comic Sans MS" pitchFamily="66" charset="0"/>
              </a:rPr>
              <a:t/>
            </a:r>
            <a:br>
              <a:rPr lang="ru-RU" sz="4000">
                <a:latin typeface="Comic Sans MS" pitchFamily="66" charset="0"/>
              </a:rPr>
            </a:br>
            <a:r>
              <a:rPr lang="ru-RU" sz="4000">
                <a:latin typeface="Comic Sans MS" pitchFamily="66" charset="0"/>
              </a:rPr>
              <a:t/>
            </a:r>
            <a:br>
              <a:rPr lang="ru-RU" sz="4000">
                <a:latin typeface="Comic Sans MS" pitchFamily="66" charset="0"/>
              </a:rPr>
            </a:br>
            <a:r>
              <a:rPr lang="ru-RU" sz="4000">
                <a:latin typeface="Comic Sans MS" pitchFamily="66" charset="0"/>
              </a:rPr>
              <a:t/>
            </a:r>
            <a:br>
              <a:rPr lang="ru-RU" sz="4000">
                <a:latin typeface="Comic Sans MS" pitchFamily="66" charset="0"/>
              </a:rPr>
            </a:br>
            <a:r>
              <a:rPr lang="ru-RU" sz="4000">
                <a:latin typeface="Comic Sans MS" pitchFamily="66" charset="0"/>
              </a:rPr>
              <a:t/>
            </a:r>
            <a:br>
              <a:rPr lang="ru-RU" sz="4000">
                <a:latin typeface="Comic Sans MS" pitchFamily="66" charset="0"/>
              </a:rPr>
            </a:br>
            <a:r>
              <a:rPr lang="ru-RU" sz="4000">
                <a:latin typeface="Comic Sans MS" pitchFamily="66" charset="0"/>
              </a:rPr>
              <a:t/>
            </a:r>
            <a:br>
              <a:rPr lang="ru-RU" sz="4000">
                <a:latin typeface="Comic Sans MS" pitchFamily="66" charset="0"/>
              </a:rPr>
            </a:br>
            <a:r>
              <a:rPr lang="ru-RU" sz="4800">
                <a:latin typeface="Comic Sans MS" pitchFamily="66" charset="0"/>
              </a:rPr>
              <a:t>воспользуйся подсказкой</a:t>
            </a:r>
          </a:p>
        </p:txBody>
      </p:sp>
      <p:pic>
        <p:nvPicPr>
          <p:cNvPr id="64515" name="Содержимое 5" descr="Фея.jpg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25" y="1285875"/>
            <a:ext cx="4714875" cy="3143250"/>
          </a:xfrm>
          <a:noFill/>
        </p:spPr>
      </p:pic>
      <p:sp>
        <p:nvSpPr>
          <p:cNvPr id="64516" name="AutoShape 20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500313" y="2786063"/>
            <a:ext cx="18573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latin typeface="+mn-lt"/>
              </a:rPr>
              <a:t>СЮРПРИЗ!!!</a:t>
            </a:r>
          </a:p>
        </p:txBody>
      </p:sp>
    </p:spTree>
  </p:cSld>
  <p:clrMapOvr>
    <a:masterClrMapping/>
  </p:clrMapOvr>
  <p:transition advClick="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5373688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endParaRPr lang="ru-RU" sz="3200" b="1" u="sng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65539" name="Rectangle 4"/>
          <p:cNvSpPr>
            <a:spLocks noRot="1" noChangeArrowheads="1"/>
          </p:cNvSpPr>
          <p:nvPr/>
        </p:nvSpPr>
        <p:spPr bwMode="auto">
          <a:xfrm>
            <a:off x="0" y="836613"/>
            <a:ext cx="91440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ru-RU" sz="44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65540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 rot="10800000">
            <a:off x="8316913" y="6165850"/>
            <a:ext cx="827087" cy="69215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none" anchor="ctr"/>
          <a:lstStyle/>
          <a:p>
            <a:endParaRPr lang="ru-RU"/>
          </a:p>
        </p:txBody>
      </p:sp>
      <p:sp>
        <p:nvSpPr>
          <p:cNvPr id="6554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>Сколько лет в среднем, живет человек употребляющий наркотики?</a:t>
            </a:r>
          </a:p>
        </p:txBody>
      </p:sp>
    </p:spTree>
  </p:cSld>
  <p:clrMapOvr>
    <a:masterClrMapping/>
  </p:clrMapOvr>
  <p:transition spd="slow">
    <p:circl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5251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solidFill>
                  <a:schemeClr val="tx1"/>
                </a:solidFill>
                <a:latin typeface="Comic Sans MS" pitchFamily="66" charset="0"/>
              </a:rPr>
              <a:t> От 3-5 лет</a:t>
            </a:r>
          </a:p>
        </p:txBody>
      </p:sp>
      <p:sp>
        <p:nvSpPr>
          <p:cNvPr id="66565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66566" name="i-main-pic" descr="Картинка 12 из 2451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63" y="1773238"/>
            <a:ext cx="8010525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547813" y="6165850"/>
            <a:ext cx="576262" cy="4175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Rot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6000">
                <a:latin typeface="Comic Sans MS" pitchFamily="66" charset="0"/>
              </a:rPr>
              <a:t/>
            </a:r>
            <a:br>
              <a:rPr lang="ru-RU" sz="6000">
                <a:latin typeface="Comic Sans MS" pitchFamily="66" charset="0"/>
              </a:rPr>
            </a:br>
            <a:r>
              <a:rPr lang="ru-RU" sz="6000">
                <a:latin typeface="Comic Sans MS" pitchFamily="66" charset="0"/>
              </a:rPr>
              <a:t>2 РАУНД</a:t>
            </a:r>
            <a:r>
              <a:rPr lang="ru-RU" sz="4000"/>
              <a:t/>
            </a:r>
            <a:br>
              <a:rPr lang="ru-RU" sz="4000"/>
            </a:br>
            <a:endParaRPr lang="ru-RU" sz="4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3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2034" name="Group 50"/>
          <p:cNvGraphicFramePr>
            <a:graphicFrameLocks noGrp="1"/>
          </p:cNvGraphicFramePr>
          <p:nvPr>
            <p:ph sz="quarter" idx="13"/>
          </p:nvPr>
        </p:nvGraphicFramePr>
        <p:xfrm>
          <a:off x="0" y="1071563"/>
          <a:ext cx="9144000" cy="4930775"/>
        </p:xfrm>
        <a:graphic>
          <a:graphicData uri="http://schemas.openxmlformats.org/drawingml/2006/table">
            <a:tbl>
              <a:tblPr/>
              <a:tblGrid>
                <a:gridCol w="5283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731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4298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146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itchFamily="66" charset="0"/>
                        </a:rPr>
                        <a:t>Из истории вопроса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2" action="ppaction://hlinksldjump"/>
                        </a:rPr>
                        <a:t>50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3" action="ppaction://hlinksldjump"/>
                        </a:rPr>
                        <a:t>100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4" action="ppaction://hlinksldjump"/>
                        </a:rPr>
                        <a:t>200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5" action="ppaction://hlinksldjump"/>
                        </a:rPr>
                        <a:t>500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2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itchFamily="66" charset="0"/>
                        </a:rPr>
                        <a:t>Влияние на организм никотина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6" action="ppaction://hlinksldjump"/>
                        </a:rPr>
                        <a:t>50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7" action="ppaction://hlinksldjump"/>
                        </a:rPr>
                        <a:t>100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8" action="ppaction://hlinksldjump"/>
                        </a:rPr>
                        <a:t>200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9" action="ppaction://hlinksldjump"/>
                        </a:rPr>
                        <a:t>500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28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itchFamily="66" charset="0"/>
                        </a:rPr>
                        <a:t>Влияние на организм алкоголя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10" action="ppaction://hlinksldjump"/>
                        </a:rPr>
                        <a:t>50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11" action="ppaction://hlinksldjump"/>
                        </a:rPr>
                        <a:t>100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12" action="ppaction://hlinksldjump"/>
                        </a:rPr>
                        <a:t>200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13" action="ppaction://hlinksldjump"/>
                        </a:rPr>
                        <a:t>500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120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Comic Sans MS" pitchFamily="66" charset="0"/>
                        </a:rPr>
                        <a:t>Влияние на организм наркотиков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14" action="ppaction://hlinksldjump"/>
                        </a:rPr>
                        <a:t>50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15" action="ppaction://hlinksldjump"/>
                        </a:rPr>
                        <a:t>100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16" action="ppaction://hlinksldjump"/>
                        </a:rPr>
                        <a:t>200</a:t>
                      </a:r>
                      <a:endParaRPr kumimoji="0" lang="ru-RU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hlinkClick r:id="rId17" action="ppaction://hlinksldjump"/>
                        </a:rPr>
                        <a:t>500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174114" name="Rectangle 34"/>
          <p:cNvSpPr>
            <a:spLocks noChangeArrowheads="1"/>
          </p:cNvSpPr>
          <p:nvPr/>
        </p:nvSpPr>
        <p:spPr bwMode="auto">
          <a:xfrm>
            <a:off x="1857375" y="357188"/>
            <a:ext cx="5040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u="sng" dirty="0">
                <a:effectLst>
                  <a:outerShdw blurRad="38100" dist="38100" dir="2700000" algn="tl">
                    <a:srgbClr val="000000"/>
                  </a:outerShdw>
                </a:effectLst>
                <a:latin typeface="SimSun" pitchFamily="2" charset="-122"/>
              </a:rPr>
              <a:t>выбор темы</a:t>
            </a:r>
          </a:p>
        </p:txBody>
      </p:sp>
      <p:sp>
        <p:nvSpPr>
          <p:cNvPr id="68643" name="AutoShape 205">
            <a:hlinkClick r:id="rId1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793289" y="4372168"/>
            <a:ext cx="6512511" cy="1143000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200">
                <a:solidFill>
                  <a:srgbClr val="0000FF"/>
                </a:solidFill>
              </a:rPr>
              <a:t>Кто из европейских путешественников впервые увидел курящих  людей</a:t>
            </a:r>
            <a:r>
              <a:rPr lang="ru-RU"/>
              <a:t>  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143000" y="731838"/>
            <a:ext cx="3346450" cy="3475037"/>
          </a:xfrm>
        </p:spPr>
        <p:txBody>
          <a:bodyPr/>
          <a:lstStyle/>
          <a:p>
            <a:pPr eaLnBrk="1" hangingPunct="1"/>
            <a:r>
              <a:rPr lang="ru-RU"/>
              <a:t>Васко да Гамма</a:t>
            </a:r>
          </a:p>
        </p:txBody>
      </p:sp>
      <p:sp>
        <p:nvSpPr>
          <p:cNvPr id="69636" name="Rectangle 4"/>
          <p:cNvSpPr>
            <a:spLocks noGrp="1" noChangeArrowheads="1"/>
          </p:cNvSpPr>
          <p:nvPr>
            <p:ph sz="quarter" idx="14"/>
          </p:nvPr>
        </p:nvSpPr>
        <p:spPr>
          <a:xfrm>
            <a:off x="4645025" y="731838"/>
            <a:ext cx="3346450" cy="3475037"/>
          </a:xfrm>
        </p:spPr>
        <p:txBody>
          <a:bodyPr/>
          <a:lstStyle/>
          <a:p>
            <a:pPr eaLnBrk="1" hangingPunct="1"/>
            <a:r>
              <a:rPr lang="ru-RU"/>
              <a:t>Христофор Колумб</a:t>
            </a:r>
          </a:p>
        </p:txBody>
      </p:sp>
      <p:sp>
        <p:nvSpPr>
          <p:cNvPr id="69637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 rot="10800000">
            <a:off x="8316913" y="6165850"/>
            <a:ext cx="827087" cy="69215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none" anchor="ctr"/>
          <a:lstStyle/>
          <a:p>
            <a:endParaRPr lang="ru-RU"/>
          </a:p>
        </p:txBody>
      </p:sp>
      <p:pic>
        <p:nvPicPr>
          <p:cNvPr id="69638" name="Picture 7" descr="vasco_gamm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555750"/>
            <a:ext cx="279717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9" name="Picture 8" descr="Колупмб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50" y="1555750"/>
            <a:ext cx="2963863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5251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>
                <a:solidFill>
                  <a:schemeClr val="tx1"/>
                </a:solidFill>
                <a:latin typeface="Comic Sans MS" pitchFamily="66" charset="0"/>
              </a:rPr>
              <a:t>Христофор Колумб</a:t>
            </a:r>
          </a:p>
        </p:txBody>
      </p:sp>
      <p:sp>
        <p:nvSpPr>
          <p:cNvPr id="70661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70662" name="Picture 5" descr="Корлумиб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1857375"/>
            <a:ext cx="3900488" cy="439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Управляющая кнопка: домой 1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289" y="3717206"/>
            <a:ext cx="7350711" cy="1511994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600" dirty="0">
                <a:solidFill>
                  <a:schemeClr val="tx1"/>
                </a:solidFill>
              </a:rPr>
              <a:t>Китайский император </a:t>
            </a:r>
            <a:r>
              <a:rPr lang="ru-RU" sz="3600" dirty="0" err="1">
                <a:solidFill>
                  <a:schemeClr val="tx1"/>
                </a:solidFill>
              </a:rPr>
              <a:t>Ву</a:t>
            </a:r>
            <a:r>
              <a:rPr lang="ru-RU" sz="3600" dirty="0">
                <a:solidFill>
                  <a:schemeClr val="tx1"/>
                </a:solidFill>
              </a:rPr>
              <a:t> Вонг в 1220 году  издал закон о пьянстве</a:t>
            </a:r>
          </a:p>
        </p:txBody>
      </p:sp>
      <p:sp>
        <p:nvSpPr>
          <p:cNvPr id="71683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 rot="10800000">
            <a:off x="8316913" y="6165850"/>
            <a:ext cx="827087" cy="69215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none" anchor="ctr"/>
          <a:lstStyle/>
          <a:p>
            <a:endParaRPr lang="ru-RU"/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5373688"/>
            <a:ext cx="9144000" cy="4667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  <a:latin typeface="Arial" charset="0"/>
              </a:rPr>
              <a:t>Что делали по данному закону с уличенными в пьянстве?</a:t>
            </a:r>
          </a:p>
        </p:txBody>
      </p:sp>
      <p:pic>
        <p:nvPicPr>
          <p:cNvPr id="71685" name="Picture 7" descr="200px-The-fir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33375"/>
            <a:ext cx="3163887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5251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>
                <a:solidFill>
                  <a:schemeClr val="tx1"/>
                </a:solidFill>
                <a:latin typeface="Comic Sans MS" pitchFamily="66" charset="0"/>
              </a:rPr>
              <a:t>Подвергали смертной казни</a:t>
            </a:r>
          </a:p>
        </p:txBody>
      </p:sp>
      <p:sp>
        <p:nvSpPr>
          <p:cNvPr id="72709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72710" name="Picture 4" descr="см к4азн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2071688"/>
            <a:ext cx="3857625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Rot="1" noChangeArrowheads="1"/>
          </p:cNvSpPr>
          <p:nvPr/>
        </p:nvSpPr>
        <p:spPr bwMode="auto">
          <a:xfrm>
            <a:off x="0" y="1844675"/>
            <a:ext cx="91440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"/>
            <a:endParaRPr lang="ru-RU" sz="2400">
              <a:solidFill>
                <a:srgbClr val="ED9DE7"/>
              </a:solidFill>
              <a:latin typeface="Comic Sans MS" pitchFamily="66" charset="0"/>
            </a:endParaRP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4292600"/>
            <a:ext cx="9144000" cy="23082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3600" dirty="0"/>
              <a:t>Страна, в которой водитель в нетрезвом состоянии стал причиной аварии с человеческими жертвами, приговаривается к смертной казни:</a:t>
            </a:r>
          </a:p>
        </p:txBody>
      </p:sp>
      <p:sp>
        <p:nvSpPr>
          <p:cNvPr id="73732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01013" y="6092825"/>
            <a:ext cx="1042987" cy="765175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-10555" y="834588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solidFill>
                  <a:schemeClr val="tx1"/>
                </a:solidFill>
                <a:latin typeface="Arial" charset="0"/>
              </a:rPr>
              <a:t>Япония</a:t>
            </a:r>
            <a:endParaRPr lang="ru-RU" sz="3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4757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2643188"/>
            <a:ext cx="9144000" cy="1325562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5400">
                <a:latin typeface="Comic Sans MS" pitchFamily="66" charset="0"/>
              </a:rPr>
              <a:t/>
            </a:r>
            <a:br>
              <a:rPr lang="ru-RU" sz="5400">
                <a:latin typeface="Comic Sans MS" pitchFamily="66" charset="0"/>
              </a:rPr>
            </a:br>
            <a:r>
              <a:rPr lang="ru-RU" sz="4000">
                <a:latin typeface="Comic Sans MS" pitchFamily="66" charset="0"/>
              </a:rPr>
              <a:t/>
            </a:r>
            <a:br>
              <a:rPr lang="ru-RU" sz="4000">
                <a:latin typeface="Comic Sans MS" pitchFamily="66" charset="0"/>
              </a:rPr>
            </a:br>
            <a:r>
              <a:rPr lang="ru-RU" sz="4000">
                <a:latin typeface="Comic Sans MS" pitchFamily="66" charset="0"/>
              </a:rPr>
              <a:t/>
            </a:r>
            <a:br>
              <a:rPr lang="ru-RU" sz="4000">
                <a:latin typeface="Comic Sans MS" pitchFamily="66" charset="0"/>
              </a:rPr>
            </a:br>
            <a:r>
              <a:rPr lang="ru-RU" sz="4000">
                <a:latin typeface="Comic Sans MS" pitchFamily="66" charset="0"/>
              </a:rPr>
              <a:t/>
            </a:r>
            <a:br>
              <a:rPr lang="ru-RU" sz="4000">
                <a:latin typeface="Comic Sans MS" pitchFamily="66" charset="0"/>
              </a:rPr>
            </a:br>
            <a:r>
              <a:rPr lang="ru-RU" sz="4000">
                <a:latin typeface="Comic Sans MS" pitchFamily="66" charset="0"/>
              </a:rPr>
              <a:t/>
            </a:r>
            <a:br>
              <a:rPr lang="ru-RU" sz="4000">
                <a:latin typeface="Comic Sans MS" pitchFamily="66" charset="0"/>
              </a:rPr>
            </a:br>
            <a:r>
              <a:rPr lang="ru-RU" sz="4000">
                <a:latin typeface="Comic Sans MS" pitchFamily="66" charset="0"/>
              </a:rPr>
              <a:t/>
            </a:r>
            <a:br>
              <a:rPr lang="ru-RU" sz="4000">
                <a:latin typeface="Comic Sans MS" pitchFamily="66" charset="0"/>
              </a:rPr>
            </a:br>
            <a:r>
              <a:rPr lang="ru-RU" sz="4800">
                <a:latin typeface="Comic Sans MS" pitchFamily="66" charset="0"/>
              </a:rPr>
              <a:t>воспользуйся подсказкой</a:t>
            </a:r>
          </a:p>
        </p:txBody>
      </p:sp>
      <p:pic>
        <p:nvPicPr>
          <p:cNvPr id="75779" name="Содержимое 5" descr="Фея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285875"/>
            <a:ext cx="4714875" cy="3143250"/>
          </a:xfrm>
          <a:noFill/>
        </p:spPr>
      </p:pic>
      <p:sp>
        <p:nvSpPr>
          <p:cNvPr id="75780" name="AutoShape 20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500313" y="2786063"/>
            <a:ext cx="18573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latin typeface="+mn-lt"/>
              </a:rPr>
              <a:t>СЮРПРИЗ!!!</a:t>
            </a:r>
          </a:p>
        </p:txBody>
      </p:sp>
    </p:spTree>
  </p:cSld>
  <p:clrMapOvr>
    <a:masterClrMapping/>
  </p:clrMapOvr>
  <p:transition advClick="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052513"/>
            <a:ext cx="9144000" cy="1143000"/>
          </a:xfrm>
        </p:spPr>
        <p:txBody>
          <a:bodyPr>
            <a:normAutofit fontScale="90000"/>
          </a:bodyPr>
          <a:lstStyle/>
          <a:p>
            <a:pPr marL="320040" indent="-320040" algn="just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200" dirty="0">
                <a:solidFill>
                  <a:schemeClr val="accent6">
                    <a:lumMod val="50000"/>
                  </a:schemeClr>
                </a:solidFill>
              </a:rPr>
              <a:t>В 1762 году Томас </a:t>
            </a:r>
            <a:r>
              <a:rPr lang="ru-RU" sz="3200" dirty="0" err="1">
                <a:solidFill>
                  <a:schemeClr val="accent6">
                    <a:lumMod val="50000"/>
                  </a:schemeClr>
                </a:solidFill>
              </a:rPr>
              <a:t>Доувер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</a:rPr>
              <a:t>, английский врач, начинает использовать лекарство в основе которого содержалось некое вещество</a:t>
            </a: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4941888"/>
            <a:ext cx="9144000" cy="6508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u="sng">
                <a:solidFill>
                  <a:schemeClr val="tx1"/>
                </a:solidFill>
                <a:latin typeface="Arial" charset="0"/>
              </a:rPr>
              <a:t>Назовите это вещество</a:t>
            </a:r>
          </a:p>
        </p:txBody>
      </p:sp>
      <p:sp>
        <p:nvSpPr>
          <p:cNvPr id="76804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01013" y="6092825"/>
            <a:ext cx="1042987" cy="765175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71563"/>
            <a:ext cx="9144000" cy="7112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000" b="1">
                <a:solidFill>
                  <a:schemeClr val="tx1"/>
                </a:solidFill>
                <a:latin typeface="Arial" charset="0"/>
              </a:rPr>
              <a:t>Опиум</a:t>
            </a:r>
          </a:p>
        </p:txBody>
      </p:sp>
      <p:sp>
        <p:nvSpPr>
          <p:cNvPr id="77829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77830" name="Picture 4" descr="опиу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857375"/>
            <a:ext cx="5689600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Rot="1" noChangeArrowheads="1"/>
          </p:cNvSpPr>
          <p:nvPr/>
        </p:nvSpPr>
        <p:spPr bwMode="auto">
          <a:xfrm>
            <a:off x="0" y="2565400"/>
            <a:ext cx="91440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2400" b="1">
                <a:solidFill>
                  <a:srgbClr val="0000FF"/>
                </a:solidFill>
              </a:rPr>
              <a:t>Курение отрицательно влияет на успеваемость ,обучающихся  замедляет их физическое и психическое  развитие.</a:t>
            </a:r>
            <a:r>
              <a:rPr lang="ru-RU" sz="2400" b="1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ru-RU" sz="2400" b="1">
                <a:solidFill>
                  <a:srgbClr val="0000FF"/>
                </a:solidFill>
                <a:latin typeface="Comic Sans MS" pitchFamily="66" charset="0"/>
              </a:rPr>
            </a:br>
            <a:r>
              <a:rPr lang="ru-RU" sz="2400" b="1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ru-RU" sz="2400" b="1">
                <a:solidFill>
                  <a:srgbClr val="0000FF"/>
                </a:solidFill>
                <a:latin typeface="Comic Sans MS" pitchFamily="66" charset="0"/>
              </a:rPr>
            </a:br>
            <a:r>
              <a:rPr lang="ru-RU" sz="2400" b="1">
                <a:solidFill>
                  <a:schemeClr val="tx2"/>
                </a:solidFill>
              </a:rPr>
              <a:t/>
            </a:r>
            <a:br>
              <a:rPr lang="ru-RU" sz="2400" b="1">
                <a:solidFill>
                  <a:schemeClr val="tx2"/>
                </a:solidFill>
              </a:rPr>
            </a:br>
            <a:r>
              <a:rPr lang="ru-RU" sz="2500" b="1">
                <a:solidFill>
                  <a:schemeClr val="tx2"/>
                </a:solidFill>
              </a:rPr>
              <a:t/>
            </a:r>
            <a:br>
              <a:rPr lang="ru-RU" sz="2500" b="1">
                <a:solidFill>
                  <a:schemeClr val="tx2"/>
                </a:solidFill>
              </a:rPr>
            </a:br>
            <a:r>
              <a:rPr lang="ru-RU" sz="2500" b="1">
                <a:solidFill>
                  <a:schemeClr val="tx2"/>
                </a:solidFill>
              </a:rPr>
              <a:t/>
            </a:r>
            <a:br>
              <a:rPr lang="ru-RU" sz="2500" b="1">
                <a:solidFill>
                  <a:schemeClr val="tx2"/>
                </a:solidFill>
              </a:rPr>
            </a:br>
            <a:r>
              <a:rPr lang="ru-RU" sz="2500" b="1">
                <a:solidFill>
                  <a:schemeClr val="tx2"/>
                </a:solidFill>
              </a:rPr>
              <a:t/>
            </a:r>
            <a:br>
              <a:rPr lang="ru-RU" sz="2500" b="1">
                <a:solidFill>
                  <a:schemeClr val="tx2"/>
                </a:solidFill>
              </a:rPr>
            </a:br>
            <a:r>
              <a:rPr lang="ru-RU" sz="2500" b="1">
                <a:solidFill>
                  <a:schemeClr val="tx2"/>
                </a:solidFill>
              </a:rPr>
              <a:t/>
            </a:r>
            <a:br>
              <a:rPr lang="ru-RU" sz="2500" b="1">
                <a:solidFill>
                  <a:schemeClr val="tx2"/>
                </a:solidFill>
              </a:rPr>
            </a:br>
            <a:r>
              <a:rPr lang="ru-RU" sz="2500" b="1">
                <a:solidFill>
                  <a:schemeClr val="tx2"/>
                </a:solidFill>
              </a:rPr>
              <a:t/>
            </a:r>
            <a:br>
              <a:rPr lang="ru-RU" sz="2500" b="1">
                <a:solidFill>
                  <a:schemeClr val="tx2"/>
                </a:solidFill>
              </a:rPr>
            </a:br>
            <a:r>
              <a:rPr lang="ru-RU" sz="2500" b="1">
                <a:solidFill>
                  <a:schemeClr val="tx2"/>
                </a:solidFill>
              </a:rPr>
              <a:t/>
            </a:r>
            <a:br>
              <a:rPr lang="ru-RU" sz="2500" b="1">
                <a:solidFill>
                  <a:schemeClr val="tx2"/>
                </a:solidFill>
              </a:rPr>
            </a:br>
            <a:r>
              <a:rPr lang="ru-RU" sz="2500" b="1">
                <a:solidFill>
                  <a:srgbClr val="0000FF"/>
                </a:solidFill>
              </a:rPr>
              <a:t>Курение  подростков в первую очередь сказывается на этих системах организма</a:t>
            </a:r>
            <a:br>
              <a:rPr lang="ru-RU" sz="2500" b="1">
                <a:solidFill>
                  <a:srgbClr val="0000FF"/>
                </a:solidFill>
              </a:rPr>
            </a:br>
            <a:endParaRPr lang="ru-RU" sz="2500" b="1">
              <a:solidFill>
                <a:srgbClr val="0000FF"/>
              </a:solidFill>
              <a:latin typeface="Comic Sans MS" pitchFamily="66" charset="0"/>
            </a:endParaRPr>
          </a:p>
        </p:txBody>
      </p:sp>
      <p:pic>
        <p:nvPicPr>
          <p:cNvPr id="78851" name="Рисунок 12" descr="IMGP02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3959225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2" name="Picture 5" descr="i?id=22972330&amp;tov=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773238"/>
            <a:ext cx="271462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0" y="5500688"/>
            <a:ext cx="9144000" cy="6508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u="sng" dirty="0">
                <a:solidFill>
                  <a:schemeClr val="tx1"/>
                </a:solidFill>
                <a:latin typeface="Comic Sans MS" pitchFamily="66" charset="0"/>
              </a:rPr>
              <a:t>Назовите их</a:t>
            </a:r>
          </a:p>
        </p:txBody>
      </p:sp>
      <p:sp>
        <p:nvSpPr>
          <p:cNvPr id="78854" name="AutoShape 205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72450" y="6237288"/>
            <a:ext cx="971550" cy="620712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7156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>
                <a:solidFill>
                  <a:schemeClr val="tx1"/>
                </a:solidFill>
                <a:latin typeface="Comic Sans MS" pitchFamily="66" charset="0"/>
              </a:rPr>
              <a:t>Нервная и сердечно-сосудистая система</a:t>
            </a:r>
          </a:p>
        </p:txBody>
      </p:sp>
      <p:sp>
        <p:nvSpPr>
          <p:cNvPr id="79877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79878" name="Picture 4" descr="{8018B2DD-122F-4D0B-8C82-362F791BD201}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844675"/>
            <a:ext cx="3657600" cy="440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Rot="1" noChangeArrowheads="1"/>
          </p:cNvSpPr>
          <p:nvPr/>
        </p:nvSpPr>
        <p:spPr bwMode="auto">
          <a:xfrm>
            <a:off x="0" y="1557338"/>
            <a:ext cx="9251950" cy="4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"/>
            <a:r>
              <a:rPr lang="ru-RU" sz="4000">
                <a:solidFill>
                  <a:schemeClr val="tx2"/>
                </a:solidFill>
                <a:latin typeface="Times New Roman" pitchFamily="18" charset="0"/>
              </a:rPr>
              <a:t/>
            </a:r>
            <a:br>
              <a:rPr lang="ru-RU" sz="4000">
                <a:solidFill>
                  <a:schemeClr val="tx2"/>
                </a:solidFill>
                <a:latin typeface="Times New Roman" pitchFamily="18" charset="0"/>
              </a:rPr>
            </a:br>
            <a:r>
              <a:rPr lang="ru-RU" sz="2800" b="1">
                <a:solidFill>
                  <a:srgbClr val="0000FF"/>
                </a:solidFill>
                <a:latin typeface="Comic Sans MS" pitchFamily="66" charset="0"/>
              </a:rPr>
              <a:t>Длительность жизни человека, выкуривающего пачку и более сигарет за один день, уменьшается на </a:t>
            </a:r>
            <a:r>
              <a:rPr lang="ru-RU" sz="2800" b="1">
                <a:solidFill>
                  <a:srgbClr val="0000FF"/>
                </a:solidFill>
              </a:rPr>
              <a:t>несколько</a:t>
            </a:r>
            <a:r>
              <a:rPr lang="ru-RU" sz="2800" b="1">
                <a:solidFill>
                  <a:srgbClr val="0000FF"/>
                </a:solidFill>
                <a:latin typeface="Comic Sans MS" pitchFamily="66" charset="0"/>
              </a:rPr>
              <a:t> лет по сравнению с некурящим</a:t>
            </a:r>
            <a:r>
              <a:rPr lang="ru-RU" sz="3200">
                <a:solidFill>
                  <a:srgbClr val="0000FF"/>
                </a:solidFill>
                <a:latin typeface="Comic Sans MS" pitchFamily="66" charset="0"/>
              </a:rPr>
              <a:t/>
            </a:r>
            <a:br>
              <a:rPr lang="ru-RU" sz="3200">
                <a:solidFill>
                  <a:srgbClr val="0000FF"/>
                </a:solidFill>
                <a:latin typeface="Comic Sans MS" pitchFamily="66" charset="0"/>
              </a:rPr>
            </a:br>
            <a:endParaRPr lang="ru-RU" sz="320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5300663"/>
            <a:ext cx="9144000" cy="9540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/>
              <a:t>Сколько вредных веществ попадает в организм человека при курении?</a:t>
            </a:r>
            <a:r>
              <a:rPr lang="ru-RU" sz="2800" b="1" u="sng" dirty="0">
                <a:solidFill>
                  <a:schemeClr val="tx1"/>
                </a:solidFill>
                <a:latin typeface="Arial" charset="0"/>
              </a:rPr>
              <a:t> </a:t>
            </a:r>
          </a:p>
        </p:txBody>
      </p:sp>
      <p:sp>
        <p:nvSpPr>
          <p:cNvPr id="80900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72450" y="6237288"/>
            <a:ext cx="971550" cy="620712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80901" name="iimg_557213863" descr="k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349500"/>
            <a:ext cx="5473700" cy="266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71563"/>
            <a:ext cx="9144000" cy="7715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Comic Sans MS" pitchFamily="66" charset="0"/>
              </a:rPr>
              <a:t>Около 30</a:t>
            </a:r>
          </a:p>
        </p:txBody>
      </p:sp>
      <p:sp>
        <p:nvSpPr>
          <p:cNvPr id="81925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81926" name="Рисунок 5" descr="cigarette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2428875"/>
            <a:ext cx="53340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289" y="3439517"/>
            <a:ext cx="6512511" cy="1573659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4000" b="0" dirty="0">
                <a:solidFill>
                  <a:schemeClr val="accent6">
                    <a:lumMod val="50000"/>
                  </a:schemeClr>
                </a:solidFill>
              </a:rPr>
              <a:t>У курящего человека часто повышается именно это</a:t>
            </a:r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0" y="5300663"/>
            <a:ext cx="9144000" cy="6508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u="sng">
                <a:solidFill>
                  <a:schemeClr val="tx1"/>
                </a:solidFill>
                <a:latin typeface="Comic Sans MS" pitchFamily="66" charset="0"/>
              </a:rPr>
              <a:t>Назовите </a:t>
            </a:r>
            <a:r>
              <a:rPr lang="ru-RU" sz="3600" u="sng">
                <a:solidFill>
                  <a:schemeClr val="tx1"/>
                </a:solidFill>
                <a:latin typeface="Arial" charset="0"/>
              </a:rPr>
              <a:t>что именно</a:t>
            </a:r>
          </a:p>
        </p:txBody>
      </p:sp>
      <p:pic>
        <p:nvPicPr>
          <p:cNvPr id="82948" name="Picture 7" descr="i?id=6615571&amp;tov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49275"/>
            <a:ext cx="3744913" cy="289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AutoShape 20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237288"/>
            <a:ext cx="827088" cy="6207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71563"/>
            <a:ext cx="9144000" cy="7715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400">
                <a:solidFill>
                  <a:schemeClr val="tx1"/>
                </a:solidFill>
                <a:latin typeface="Arial" charset="0"/>
              </a:rPr>
              <a:t>Артериальное давление</a:t>
            </a:r>
          </a:p>
        </p:txBody>
      </p:sp>
      <p:pic>
        <p:nvPicPr>
          <p:cNvPr id="83974" name="Picture 6" descr="АД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2214563"/>
            <a:ext cx="5694362" cy="377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2708275"/>
            <a:ext cx="9144000" cy="1325563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6000" dirty="0">
                <a:latin typeface="Comic Sans MS" pitchFamily="66" charset="0"/>
              </a:rPr>
              <a:t>Вопрос аукцион</a:t>
            </a:r>
            <a:r>
              <a:rPr lang="ru-RU" sz="5400" dirty="0">
                <a:latin typeface="Comic Sans MS" pitchFamily="66" charset="0"/>
              </a:rPr>
              <a:t/>
            </a:r>
            <a:br>
              <a:rPr lang="ru-RU" sz="5400" dirty="0">
                <a:latin typeface="Comic Sans MS" pitchFamily="66" charset="0"/>
              </a:rPr>
            </a:br>
            <a:endParaRPr lang="en-US" sz="9600" dirty="0">
              <a:cs typeface="Times New Roman" pitchFamily="18" charset="0"/>
            </a:endParaRPr>
          </a:p>
        </p:txBody>
      </p:sp>
      <p:sp>
        <p:nvSpPr>
          <p:cNvPr id="84995" name="WordArt 5"/>
          <p:cNvSpPr>
            <a:spLocks noChangeArrowheads="1" noChangeShapeType="1" noTextEdit="1"/>
          </p:cNvSpPr>
          <p:nvPr/>
        </p:nvSpPr>
        <p:spPr bwMode="auto">
          <a:xfrm>
            <a:off x="3786188" y="3643313"/>
            <a:ext cx="1397000" cy="1657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9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$</a:t>
            </a:r>
          </a:p>
        </p:txBody>
      </p:sp>
      <p:sp>
        <p:nvSpPr>
          <p:cNvPr id="84996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advClick="0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2707" name="Rectangle 5"/>
          <p:cNvSpPr>
            <a:spLocks noGrp="1" noChangeArrowheads="1"/>
          </p:cNvSpPr>
          <p:nvPr>
            <p:ph type="title"/>
          </p:nvPr>
        </p:nvSpPr>
        <p:spPr>
          <a:xfrm>
            <a:off x="0" y="1125538"/>
            <a:ext cx="9144000" cy="1143000"/>
          </a:xfrm>
        </p:spPr>
        <p:txBody>
          <a:bodyPr>
            <a:normAutofit fontScale="90000"/>
          </a:bodyPr>
          <a:lstStyle/>
          <a:p>
            <a:pPr marL="320040" indent="-320040" algn="just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200" dirty="0">
                <a:solidFill>
                  <a:srgbClr val="0000FF"/>
                </a:solidFill>
              </a:rPr>
              <a:t>Табачный дым – это горячая смесь вредных газов, паров, жидкостей и </a:t>
            </a:r>
            <a:r>
              <a:rPr lang="ru-RU" sz="3200" dirty="0" err="1">
                <a:solidFill>
                  <a:srgbClr val="0000FF"/>
                </a:solidFill>
              </a:rPr>
              <a:t>и</a:t>
            </a:r>
            <a:r>
              <a:rPr lang="ru-RU" sz="3200" dirty="0">
                <a:solidFill>
                  <a:srgbClr val="0000FF"/>
                </a:solidFill>
              </a:rPr>
              <a:t> твердых веществ, возникающих в результате сгорания  табачных листьев</a:t>
            </a:r>
          </a:p>
        </p:txBody>
      </p:sp>
      <p:pic>
        <p:nvPicPr>
          <p:cNvPr id="86020" name="Picture 6" descr="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420938"/>
            <a:ext cx="4176713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0" y="5072063"/>
            <a:ext cx="9144000" cy="9540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/>
              <a:t>Что вызывает у человека смола, </a:t>
            </a:r>
          </a:p>
          <a:p>
            <a:pPr algn="ctr">
              <a:defRPr/>
            </a:pPr>
            <a:r>
              <a:rPr lang="ru-RU" sz="2800" b="1" dirty="0"/>
              <a:t>образующаяся при сгорании табака?</a:t>
            </a:r>
            <a:endParaRPr lang="ru-RU" sz="2800" u="sng" dirty="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072188"/>
            <a:ext cx="1000125" cy="7858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71563"/>
            <a:ext cx="9144000" cy="7715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Опухоли</a:t>
            </a:r>
          </a:p>
        </p:txBody>
      </p:sp>
      <p:pic>
        <p:nvPicPr>
          <p:cNvPr id="87046" name="Рисунок 5" descr="a3697f3cdd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428875"/>
            <a:ext cx="39243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4"/>
          <p:cNvSpPr>
            <a:spLocks noChangeArrowheads="1"/>
          </p:cNvSpPr>
          <p:nvPr/>
        </p:nvSpPr>
        <p:spPr bwMode="auto">
          <a:xfrm>
            <a:off x="901700" y="8255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/>
            <a:r>
              <a:rPr lang="ru-RU" sz="2800" b="1">
                <a:solidFill>
                  <a:srgbClr val="0000FF"/>
                </a:solidFill>
                <a:latin typeface="Times New Roman" pitchFamily="18" charset="0"/>
              </a:rPr>
              <a:t>Алкоголизм — тяжелая хроническая болезнь, в большинстве своем трудноизлечимая!</a:t>
            </a:r>
            <a:endParaRPr lang="ru-RU" sz="40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5373688"/>
            <a:ext cx="9144000" cy="4667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400" b="1">
                <a:solidFill>
                  <a:schemeClr val="tx1"/>
                </a:solidFill>
                <a:latin typeface="Arial" charset="0"/>
              </a:rPr>
              <a:t>Какое воздействие оказывает алкоголь на ЦНС?</a:t>
            </a:r>
          </a:p>
        </p:txBody>
      </p:sp>
      <p:sp>
        <p:nvSpPr>
          <p:cNvPr id="88068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 rot="10800000">
            <a:off x="8316913" y="6165850"/>
            <a:ext cx="827087" cy="69215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none" anchor="ctr"/>
          <a:lstStyle/>
          <a:p>
            <a:endParaRPr lang="ru-RU"/>
          </a:p>
        </p:txBody>
      </p:sp>
      <p:pic>
        <p:nvPicPr>
          <p:cNvPr id="88069" name="Picture 9" descr="pic501-1247398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989138"/>
            <a:ext cx="4464050" cy="301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5251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>
                <a:solidFill>
                  <a:schemeClr val="tx1"/>
                </a:solidFill>
                <a:latin typeface="Comic Sans MS" pitchFamily="66" charset="0"/>
              </a:rPr>
              <a:t>Отрицательное</a:t>
            </a:r>
          </a:p>
        </p:txBody>
      </p:sp>
      <p:sp>
        <p:nvSpPr>
          <p:cNvPr id="89093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89094" name="Picture 4" descr="1249100199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060575"/>
            <a:ext cx="5905500" cy="399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609600"/>
            <a:ext cx="9144000" cy="1143000"/>
          </a:xfrm>
        </p:spPr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200">
                <a:solidFill>
                  <a:srgbClr val="0000FF"/>
                </a:solidFill>
              </a:rPr>
              <a:t>Алкоголь является  нарковеществом! </a:t>
            </a:r>
            <a:r>
              <a:rPr lang="ru-RU"/>
              <a:t>  </a:t>
            </a:r>
          </a:p>
        </p:txBody>
      </p:sp>
      <p:sp>
        <p:nvSpPr>
          <p:cNvPr id="90115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 rot="10800000">
            <a:off x="8316913" y="6165850"/>
            <a:ext cx="827087" cy="692150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wrap="none" anchor="ctr"/>
          <a:lstStyle/>
          <a:p>
            <a:endParaRPr lang="ru-RU"/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0" y="5084763"/>
            <a:ext cx="9144000" cy="5286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 u="sng">
                <a:solidFill>
                  <a:schemeClr val="tx1"/>
                </a:solidFill>
                <a:latin typeface="Arial" charset="0"/>
              </a:rPr>
              <a:t>Объясните почему это высказывание верно?</a:t>
            </a:r>
          </a:p>
        </p:txBody>
      </p:sp>
      <p:pic>
        <p:nvPicPr>
          <p:cNvPr id="90117" name="Picture 12" descr="7802905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628775"/>
            <a:ext cx="4310062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836613"/>
            <a:ext cx="9144000" cy="10763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b="1">
                <a:solidFill>
                  <a:schemeClr val="tx1"/>
                </a:solidFill>
                <a:latin typeface="Comic Sans MS" pitchFamily="66" charset="0"/>
              </a:rPr>
              <a:t>Алкоголь вызывает физическую </a:t>
            </a:r>
          </a:p>
          <a:p>
            <a:pPr algn="ctr">
              <a:defRPr/>
            </a:pPr>
            <a:r>
              <a:rPr lang="ru-RU" sz="3200" b="1">
                <a:solidFill>
                  <a:schemeClr val="tx1"/>
                </a:solidFill>
                <a:latin typeface="Comic Sans MS" pitchFamily="66" charset="0"/>
              </a:rPr>
              <a:t>и психическую зависимость</a:t>
            </a:r>
          </a:p>
        </p:txBody>
      </p:sp>
      <p:sp>
        <p:nvSpPr>
          <p:cNvPr id="91141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91142" name="Picture 4" descr="alcoh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205038"/>
            <a:ext cx="2978150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3" name="Picture 5" descr="1723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276475"/>
            <a:ext cx="4824413" cy="389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Rot="1" noChangeArrowheads="1"/>
          </p:cNvSpPr>
          <p:nvPr/>
        </p:nvSpPr>
        <p:spPr bwMode="auto">
          <a:xfrm>
            <a:off x="0" y="1268413"/>
            <a:ext cx="91440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"/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Алкоголь вызывает беспричинные изменения настроения, взрывы радости и злобы иногда по самым незначительным поводам и в то же время безразличие к действительно волнующим событиям.</a:t>
            </a:r>
            <a:r>
              <a:rPr lang="ru-RU" sz="320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5013325"/>
            <a:ext cx="9144000" cy="955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 u="sng">
                <a:solidFill>
                  <a:schemeClr val="tx1"/>
                </a:solidFill>
                <a:latin typeface="Comic Sans MS" pitchFamily="66" charset="0"/>
              </a:rPr>
              <a:t>Продолжите: </a:t>
            </a:r>
          </a:p>
          <a:p>
            <a:pPr algn="ctr">
              <a:defRPr/>
            </a:pPr>
            <a:r>
              <a:rPr lang="ru-RU" sz="2800" b="1" u="sng">
                <a:solidFill>
                  <a:schemeClr val="tx1"/>
                </a:solidFill>
                <a:latin typeface="Comic Sans MS" pitchFamily="66" charset="0"/>
              </a:rPr>
              <a:t>Сначала человек пьет вино, а затем вино ……</a:t>
            </a:r>
          </a:p>
        </p:txBody>
      </p:sp>
      <p:sp>
        <p:nvSpPr>
          <p:cNvPr id="92164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01013" y="6092825"/>
            <a:ext cx="1042987" cy="765175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165" name="AutoShape 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635375" y="3429000"/>
            <a:ext cx="1714500" cy="1214438"/>
          </a:xfrm>
          <a:prstGeom prst="actionButtonHelp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71563"/>
            <a:ext cx="9144000" cy="13208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000">
                <a:solidFill>
                  <a:schemeClr val="tx1"/>
                </a:solidFill>
                <a:latin typeface="Comic Sans MS" pitchFamily="66" charset="0"/>
              </a:rPr>
              <a:t>Сначала человек пьет вино,</a:t>
            </a:r>
          </a:p>
          <a:p>
            <a:pPr algn="ctr">
              <a:defRPr/>
            </a:pPr>
            <a:r>
              <a:rPr lang="ru-RU" sz="4000">
                <a:solidFill>
                  <a:schemeClr val="tx1"/>
                </a:solidFill>
                <a:latin typeface="Comic Sans MS" pitchFamily="66" charset="0"/>
              </a:rPr>
              <a:t> а затем вино пьет человека!</a:t>
            </a:r>
          </a:p>
        </p:txBody>
      </p:sp>
      <p:sp>
        <p:nvSpPr>
          <p:cNvPr id="93189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93190" name="Picture 4" descr="wine_glasses_in_a_line_seethrough_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786063"/>
            <a:ext cx="2214563" cy="331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91" name="Picture 5" descr="%D0%B1%D0%BE%D0%BA%D0%B0%D0%BB_%D0%BA%D1%80%D0%B0%D1%81%D0%BD%D0%BE%D0%B3%D0%B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525" y="2736850"/>
            <a:ext cx="4435475" cy="332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94211" name="Содержимое 5" descr="meshok_kot-200.jpg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42938"/>
            <a:ext cx="5643563" cy="5643562"/>
          </a:xfrm>
        </p:spPr>
      </p:pic>
    </p:spTree>
  </p:cSld>
  <p:clrMapOvr>
    <a:masterClrMapping/>
  </p:clrMapOvr>
  <p:transition advClick="0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052513"/>
            <a:ext cx="9144000" cy="1143000"/>
          </a:xfrm>
        </p:spPr>
        <p:txBody>
          <a:bodyPr/>
          <a:lstStyle/>
          <a:p>
            <a:pPr marL="320040" indent="-320040" algn="just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3200" dirty="0">
                <a:solidFill>
                  <a:srgbClr val="0000FF"/>
                </a:solidFill>
              </a:rPr>
              <a:t>В Беларуси живет много семей, где есть пьющий родитель или родители.</a:t>
            </a: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4652963"/>
            <a:ext cx="9144000" cy="12001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u="sng">
                <a:solidFill>
                  <a:schemeClr val="tx1"/>
                </a:solidFill>
                <a:latin typeface="Arial" charset="0"/>
              </a:rPr>
              <a:t>Во сколько раз смертность детей в пьющих семьях выше, чем в непьющих?</a:t>
            </a:r>
          </a:p>
        </p:txBody>
      </p:sp>
      <p:sp>
        <p:nvSpPr>
          <p:cNvPr id="95236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01013" y="6092825"/>
            <a:ext cx="1042987" cy="765175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95237" name="Picture 6" descr="_____thumb_nsk_ma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163" y="2376488"/>
            <a:ext cx="3495675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71563"/>
            <a:ext cx="9144000" cy="7112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000" b="1">
                <a:solidFill>
                  <a:schemeClr val="tx1"/>
                </a:solidFill>
                <a:latin typeface="Arial" charset="0"/>
              </a:rPr>
              <a:t>В три раза</a:t>
            </a:r>
          </a:p>
        </p:txBody>
      </p:sp>
      <p:sp>
        <p:nvSpPr>
          <p:cNvPr id="96261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96262" name="Picture 4" descr="333333_a"/>
          <p:cNvPicPr>
            <a:picLocks noChangeAspect="1" noChangeArrowheads="1"/>
          </p:cNvPicPr>
          <p:nvPr/>
        </p:nvPicPr>
        <p:blipFill>
          <a:blip r:embed="rId3">
            <a:lum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928813"/>
            <a:ext cx="5616575" cy="421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Rot="1" noChangeArrowheads="1"/>
          </p:cNvSpPr>
          <p:nvPr/>
        </p:nvSpPr>
        <p:spPr bwMode="auto">
          <a:xfrm>
            <a:off x="0" y="549275"/>
            <a:ext cx="91440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2500" b="1">
                <a:solidFill>
                  <a:srgbClr val="0000FF"/>
                </a:solidFill>
                <a:latin typeface="Comic Sans MS" pitchFamily="66" charset="0"/>
              </a:rPr>
              <a:t>Наркотики – это химические вещества, оказывающие вредное воздействие на организм человека. </a:t>
            </a:r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0" y="5084763"/>
            <a:ext cx="9144000" cy="955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 u="sng">
                <a:solidFill>
                  <a:schemeClr val="tx1"/>
                </a:solidFill>
                <a:latin typeface="Comic Sans MS" pitchFamily="66" charset="0"/>
              </a:rPr>
              <a:t>На какую систему они оказывают </a:t>
            </a:r>
          </a:p>
          <a:p>
            <a:pPr algn="ctr">
              <a:defRPr/>
            </a:pPr>
            <a:r>
              <a:rPr lang="ru-RU" sz="2800" b="1" u="sng">
                <a:solidFill>
                  <a:schemeClr val="tx1"/>
                </a:solidFill>
                <a:latin typeface="Comic Sans MS" pitchFamily="66" charset="0"/>
              </a:rPr>
              <a:t>особо вредное воздействие?</a:t>
            </a:r>
          </a:p>
        </p:txBody>
      </p:sp>
      <p:sp>
        <p:nvSpPr>
          <p:cNvPr id="97284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72450" y="6237288"/>
            <a:ext cx="971550" cy="620712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97285" name="Picture 7" descr="Наркоти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989138"/>
            <a:ext cx="3241675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7156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b="1">
                <a:solidFill>
                  <a:schemeClr val="tx1"/>
                </a:solidFill>
                <a:latin typeface="Comic Sans MS" pitchFamily="66" charset="0"/>
              </a:rPr>
              <a:t>Нервную систему</a:t>
            </a:r>
          </a:p>
        </p:txBody>
      </p:sp>
      <p:sp>
        <p:nvSpPr>
          <p:cNvPr id="98309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98310" name="Picture 5" descr="NERV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1785938"/>
            <a:ext cx="2063750" cy="443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72450" y="6237288"/>
            <a:ext cx="971550" cy="620712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99331" name="Рисунок 5" descr="1191491741_n34ns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989138"/>
            <a:ext cx="3040062" cy="20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2" name="Rectangle 8"/>
          <p:cNvSpPr>
            <a:spLocks noChangeArrowheads="1"/>
          </p:cNvSpPr>
          <p:nvPr/>
        </p:nvSpPr>
        <p:spPr bwMode="auto">
          <a:xfrm>
            <a:off x="611188" y="4797425"/>
            <a:ext cx="3960812" cy="86518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/>
              <a:t>из-за любопытства</a:t>
            </a:r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0" y="765175"/>
            <a:ext cx="9144000" cy="955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>
                <a:solidFill>
                  <a:srgbClr val="0000FF"/>
                </a:solidFill>
                <a:latin typeface="Arial" charset="0"/>
              </a:rPr>
              <a:t>Назовите основную причину по которой подростки пробуют наркотики?</a:t>
            </a:r>
          </a:p>
        </p:txBody>
      </p:sp>
      <p:sp>
        <p:nvSpPr>
          <p:cNvPr id="99334" name="Rectangle 10"/>
          <p:cNvSpPr>
            <a:spLocks noChangeArrowheads="1"/>
          </p:cNvSpPr>
          <p:nvPr/>
        </p:nvSpPr>
        <p:spPr bwMode="auto">
          <a:xfrm>
            <a:off x="4787900" y="4797425"/>
            <a:ext cx="3960813" cy="86518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2000" b="1"/>
          </a:p>
          <a:p>
            <a:pPr algn="ctr"/>
            <a:r>
              <a:rPr lang="ru-RU" sz="2000" b="1"/>
              <a:t>из-за сладкого вкуса</a:t>
            </a:r>
          </a:p>
        </p:txBody>
      </p:sp>
    </p:spTree>
  </p:cSld>
  <p:clrMapOvr>
    <a:masterClrMapping/>
  </p:clrMapOvr>
  <p:transition spd="slow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71563"/>
            <a:ext cx="9144000" cy="7715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400">
                <a:solidFill>
                  <a:schemeClr val="tx1"/>
                </a:solidFill>
                <a:latin typeface="Arial" charset="0"/>
              </a:rPr>
              <a:t>Из-за любопытства</a:t>
            </a:r>
            <a:endParaRPr lang="ru-RU" sz="440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0357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100358" name="Picture 4" descr="1259775530_5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2000250"/>
            <a:ext cx="4246562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0" y="5300663"/>
            <a:ext cx="9144000" cy="5286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 u="sng">
                <a:solidFill>
                  <a:schemeClr val="tx1"/>
                </a:solidFill>
                <a:latin typeface="Comic Sans MS" pitchFamily="66" charset="0"/>
              </a:rPr>
              <a:t>Назовите </a:t>
            </a:r>
            <a:r>
              <a:rPr lang="ru-RU" sz="2800" b="1" u="sng">
                <a:solidFill>
                  <a:schemeClr val="tx1"/>
                </a:solidFill>
                <a:latin typeface="Arial" charset="0"/>
              </a:rPr>
              <a:t>последствия наркотиков для человека?</a:t>
            </a:r>
          </a:p>
        </p:txBody>
      </p:sp>
      <p:sp>
        <p:nvSpPr>
          <p:cNvPr id="101379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72450" y="6237288"/>
            <a:ext cx="971550" cy="620712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1380" name="Rectangle 6"/>
          <p:cNvSpPr>
            <a:spLocks noChangeArrowheads="1"/>
          </p:cNvSpPr>
          <p:nvPr/>
        </p:nvSpPr>
        <p:spPr bwMode="auto">
          <a:xfrm>
            <a:off x="0" y="1196975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" eaLnBrk="0" hangingPunct="0"/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В наши дни наркомания является одной из ведущих проблем мирового сообщества. Последствия этой болезни могут привести к глобальной  катастрофе. </a:t>
            </a:r>
          </a:p>
        </p:txBody>
      </p:sp>
      <p:sp>
        <p:nvSpPr>
          <p:cNvPr id="101381" name="AutoShape 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635375" y="3429000"/>
            <a:ext cx="1714500" cy="1214438"/>
          </a:xfrm>
          <a:prstGeom prst="actionButtonHelp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237288"/>
            <a:ext cx="827088" cy="6207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71563"/>
            <a:ext cx="9144000" cy="47910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Нарушение психики </a:t>
            </a:r>
          </a:p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Полная зависимость</a:t>
            </a:r>
          </a:p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Деградация личности</a:t>
            </a:r>
          </a:p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Проблемы с законом</a:t>
            </a:r>
          </a:p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Укорачивание жизни</a:t>
            </a:r>
          </a:p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Инвалидность</a:t>
            </a:r>
          </a:p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Смерть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2708275"/>
            <a:ext cx="9144000" cy="1325563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6000" dirty="0">
                <a:latin typeface="Comic Sans MS" pitchFamily="66" charset="0"/>
              </a:rPr>
              <a:t>Вопрос аукцион</a:t>
            </a:r>
            <a:r>
              <a:rPr lang="ru-RU" sz="5400" dirty="0">
                <a:latin typeface="Comic Sans MS" pitchFamily="66" charset="0"/>
              </a:rPr>
              <a:t/>
            </a:r>
            <a:br>
              <a:rPr lang="ru-RU" sz="5400" dirty="0">
                <a:latin typeface="Comic Sans MS" pitchFamily="66" charset="0"/>
              </a:rPr>
            </a:br>
            <a:endParaRPr lang="en-US" sz="9600" dirty="0">
              <a:cs typeface="Times New Roman" pitchFamily="18" charset="0"/>
            </a:endParaRPr>
          </a:p>
        </p:txBody>
      </p:sp>
      <p:sp>
        <p:nvSpPr>
          <p:cNvPr id="103427" name="WordArt 5"/>
          <p:cNvSpPr>
            <a:spLocks noChangeArrowheads="1" noChangeShapeType="1" noTextEdit="1"/>
          </p:cNvSpPr>
          <p:nvPr/>
        </p:nvSpPr>
        <p:spPr bwMode="auto">
          <a:xfrm>
            <a:off x="3786188" y="3643313"/>
            <a:ext cx="1397000" cy="1657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9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$</a:t>
            </a:r>
          </a:p>
        </p:txBody>
      </p:sp>
      <p:sp>
        <p:nvSpPr>
          <p:cNvPr id="103428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advClick="0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AutoShape 20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165850"/>
            <a:ext cx="611187" cy="6921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0" y="2997200"/>
            <a:ext cx="9144000" cy="13827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 u="sng">
                <a:solidFill>
                  <a:schemeClr val="tx1"/>
                </a:solidFill>
                <a:latin typeface="Comic Sans MS" pitchFamily="66" charset="0"/>
              </a:rPr>
              <a:t>Во сколько раз за последние годы увеличилась смертность детей от передозировки наркотиками?</a:t>
            </a:r>
            <a:endParaRPr lang="ru-RU" sz="2800" b="1" u="sng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91140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908050"/>
            <a:ext cx="9144000" cy="1143000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4000">
                <a:solidFill>
                  <a:srgbClr val="0000FF"/>
                </a:solidFill>
              </a:rPr>
              <a:t>Ученые установили, что некоторые  дети начинают эксперименты с наркотиками в 10 летнем возрасте.</a:t>
            </a:r>
            <a:r>
              <a:rPr lang="ru-RU" sz="4000"/>
              <a:t> </a:t>
            </a:r>
          </a:p>
        </p:txBody>
      </p:sp>
      <p:sp>
        <p:nvSpPr>
          <p:cNvPr id="104453" name="Rectangle 7"/>
          <p:cNvSpPr>
            <a:spLocks noChangeArrowheads="1"/>
          </p:cNvSpPr>
          <p:nvPr/>
        </p:nvSpPr>
        <p:spPr bwMode="auto">
          <a:xfrm>
            <a:off x="611188" y="5157788"/>
            <a:ext cx="1512887" cy="576262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/>
              <a:t>в 17 раз</a:t>
            </a:r>
          </a:p>
        </p:txBody>
      </p:sp>
      <p:sp>
        <p:nvSpPr>
          <p:cNvPr id="104454" name="Rectangle 9"/>
          <p:cNvSpPr>
            <a:spLocks noChangeArrowheads="1"/>
          </p:cNvSpPr>
          <p:nvPr/>
        </p:nvSpPr>
        <p:spPr bwMode="auto">
          <a:xfrm>
            <a:off x="2627313" y="5157788"/>
            <a:ext cx="1512887" cy="576262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/>
              <a:t>в 25 раз</a:t>
            </a:r>
          </a:p>
        </p:txBody>
      </p:sp>
      <p:sp>
        <p:nvSpPr>
          <p:cNvPr id="104455" name="Rectangle 10"/>
          <p:cNvSpPr>
            <a:spLocks noChangeArrowheads="1"/>
          </p:cNvSpPr>
          <p:nvPr/>
        </p:nvSpPr>
        <p:spPr bwMode="auto">
          <a:xfrm>
            <a:off x="4500563" y="5157788"/>
            <a:ext cx="1512887" cy="576262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/>
              <a:t>в 39 раз</a:t>
            </a:r>
          </a:p>
        </p:txBody>
      </p:sp>
      <p:sp>
        <p:nvSpPr>
          <p:cNvPr id="104456" name="Rectangle 11"/>
          <p:cNvSpPr>
            <a:spLocks noChangeArrowheads="1"/>
          </p:cNvSpPr>
          <p:nvPr/>
        </p:nvSpPr>
        <p:spPr bwMode="auto">
          <a:xfrm>
            <a:off x="6372225" y="5157788"/>
            <a:ext cx="1512888" cy="576262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/>
              <a:t>в 42 раза</a:t>
            </a:r>
          </a:p>
        </p:txBody>
      </p:sp>
    </p:spTree>
  </p:cSld>
  <p:clrMapOvr>
    <a:masterClrMapping/>
  </p:clrMapOvr>
  <p:transition spd="slow"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237288"/>
            <a:ext cx="827088" cy="620712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1071563"/>
            <a:ext cx="9144000" cy="7715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400">
                <a:solidFill>
                  <a:schemeClr val="tx1"/>
                </a:solidFill>
                <a:latin typeface="Arial" charset="0"/>
              </a:rPr>
              <a:t>В Сорок два раза</a:t>
            </a:r>
          </a:p>
        </p:txBody>
      </p:sp>
      <p:pic>
        <p:nvPicPr>
          <p:cNvPr id="105478" name="Picture 4" descr="517242_pris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349500"/>
            <a:ext cx="5183188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1331913" y="6308725"/>
            <a:ext cx="719137" cy="4333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Rot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6000">
                <a:latin typeface="Comic Sans MS" pitchFamily="66" charset="0"/>
              </a:rPr>
              <a:t/>
            </a:r>
            <a:br>
              <a:rPr lang="ru-RU" sz="6000">
                <a:latin typeface="Comic Sans MS" pitchFamily="66" charset="0"/>
              </a:rPr>
            </a:br>
            <a:r>
              <a:rPr lang="ru-RU" sz="6000">
                <a:latin typeface="Comic Sans MS" pitchFamily="66" charset="0"/>
              </a:rPr>
              <a:t>3 РАУНД</a:t>
            </a:r>
            <a:r>
              <a:rPr lang="ru-RU" sz="4000"/>
              <a:t/>
            </a:r>
            <a:br>
              <a:rPr lang="ru-RU" sz="4000"/>
            </a:br>
            <a:endParaRPr lang="ru-RU" sz="4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3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1428750"/>
            <a:ext cx="9036050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Ø"/>
              <a:defRPr/>
            </a:pP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hlinkClick r:id="rId2" action="ppaction://hlinksldjump"/>
              </a:rPr>
              <a:t>Мифы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- 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hlinkClick r:id="rId2" action="ppaction://hlinksldjump"/>
              </a:rPr>
              <a:t>100</a:t>
            </a:r>
            <a:endParaRPr lang="ru-RU" sz="3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ru-RU" sz="3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Ø"/>
              <a:defRPr/>
            </a:pP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hlinkClick r:id="rId3" action="ppaction://hlinksldjump"/>
              </a:rPr>
              <a:t>Определения 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– 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hlinkClick r:id="rId3" action="ppaction://hlinksldjump"/>
              </a:rPr>
              <a:t>200</a:t>
            </a:r>
            <a:endParaRPr lang="ru-RU" sz="3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Ø"/>
              <a:defRPr/>
            </a:pPr>
            <a:endParaRPr lang="ru-RU" sz="3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hlinkClick r:id="rId4" action="ppaction://hlinksldjump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Ø"/>
              <a:defRPr/>
            </a:pP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hlinkClick r:id="rId5" action="ppaction://hlinksldjump"/>
              </a:rPr>
              <a:t>Картинки 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- 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hlinkClick r:id="rId5" action="ppaction://hlinksldjump"/>
              </a:rPr>
              <a:t>300</a:t>
            </a:r>
            <a:endParaRPr lang="ru-RU" sz="3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ru-RU" sz="3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Ø"/>
              <a:defRPr/>
            </a:pP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hlinkClick r:id="rId4" action="ppaction://hlinksldjump"/>
              </a:rPr>
              <a:t>Законы 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– 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hlinkClick r:id="rId4" action="ppaction://hlinksldjump"/>
              </a:rPr>
              <a:t>400</a:t>
            </a:r>
            <a:endParaRPr lang="ru-RU" sz="32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Ø"/>
              <a:defRPr/>
            </a:pPr>
            <a:endParaRPr lang="ru-RU" sz="3200" dirty="0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94568" name="Rectangle 8"/>
          <p:cNvSpPr>
            <a:spLocks noChangeArrowheads="1"/>
          </p:cNvSpPr>
          <p:nvPr/>
        </p:nvSpPr>
        <p:spPr bwMode="auto">
          <a:xfrm>
            <a:off x="2357438" y="500063"/>
            <a:ext cx="50403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u="sng" dirty="0">
                <a:effectLst>
                  <a:outerShdw blurRad="38100" dist="38100" dir="2700000" algn="tl">
                    <a:srgbClr val="000000"/>
                  </a:outerShdw>
                </a:effectLst>
                <a:latin typeface="SimSun" pitchFamily="2" charset="-122"/>
              </a:rPr>
              <a:t>выбор темы</a:t>
            </a:r>
          </a:p>
        </p:txBody>
      </p:sp>
      <p:sp>
        <p:nvSpPr>
          <p:cNvPr id="107524" name="AutoShape 9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237288"/>
            <a:ext cx="827087" cy="620712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6610" name="Group 2"/>
          <p:cNvGraphicFramePr>
            <a:graphicFrameLocks noGrp="1"/>
          </p:cNvGraphicFramePr>
          <p:nvPr>
            <p:ph sz="quarter" idx="1"/>
          </p:nvPr>
        </p:nvGraphicFramePr>
        <p:xfrm>
          <a:off x="0" y="404813"/>
          <a:ext cx="9144000" cy="3406775"/>
        </p:xfrm>
        <a:graphic>
          <a:graphicData uri="http://schemas.openxmlformats.org/drawingml/2006/table">
            <a:tbl>
              <a:tblPr/>
              <a:tblGrid>
                <a:gridCol w="9144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406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Опровергните или подтвердите миф о том, что курение опасно только  для курящего</a:t>
                      </a:r>
                      <a:endParaRPr kumimoji="0" lang="ru-RU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08548" name="AutoShape 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108549" name="Picture 7" descr="C:\Documents and Settings\Татьяна Ивановна\Мои документы\Мои рисунки\анима\курение\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1785938"/>
            <a:ext cx="4432300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6610" name="Group 2"/>
          <p:cNvGraphicFramePr>
            <a:graphicFrameLocks noGrp="1"/>
          </p:cNvGraphicFramePr>
          <p:nvPr>
            <p:ph sz="quarter" idx="1"/>
          </p:nvPr>
        </p:nvGraphicFramePr>
        <p:xfrm>
          <a:off x="0" y="404813"/>
          <a:ext cx="9144000" cy="3406775"/>
        </p:xfrm>
        <a:graphic>
          <a:graphicData uri="http://schemas.openxmlformats.org/drawingml/2006/table">
            <a:tbl>
              <a:tblPr/>
              <a:tblGrid>
                <a:gridCol w="9144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4067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Установлено, что пассивные курильщики также становятся жертвами табака. Находясь в курящей компании, человек рискует не только привыкнуть к табачному дыму (от чего один шаг к сигарете), но и получить весь "букет" заболеваний, связанных с курением.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09572" name="AutoShape 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109573" name="Рисунок 4" descr="1149793432_vihlop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068638"/>
            <a:ext cx="4570412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74" name="Picture 10" descr="38429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3068638"/>
            <a:ext cx="3960812" cy="3095625"/>
          </a:xfrm>
        </p:spPr>
      </p:pic>
      <p:sp>
        <p:nvSpPr>
          <p:cNvPr id="2" name="Управляющая кнопка: домой 1">
            <a:hlinkClick r:id="rId2" action="ppaction://hlinksldjump" highlightClick="1"/>
          </p:cNvPr>
          <p:cNvSpPr/>
          <p:nvPr/>
        </p:nvSpPr>
        <p:spPr>
          <a:xfrm>
            <a:off x="971550" y="5805488"/>
            <a:ext cx="754063" cy="7429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circle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107950" y="0"/>
            <a:ext cx="903605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Ø"/>
              <a:defRPr/>
            </a:pPr>
            <a:endParaRPr lang="ru-RU" sz="3200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sz="4000" u="sng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Дайте определение: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sz="40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Наркомания.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sz="40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Алкоголизм. 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sz="400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Пассивный курильщик.</a:t>
            </a:r>
          </a:p>
        </p:txBody>
      </p:sp>
      <p:sp>
        <p:nvSpPr>
          <p:cNvPr id="110595" name="AutoShape 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110596" name="Picture 7" descr="IMG_3757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51525" y="3765550"/>
            <a:ext cx="2914650" cy="1943100"/>
          </a:xfrm>
          <a:noFill/>
        </p:spPr>
      </p:pic>
      <p:pic>
        <p:nvPicPr>
          <p:cNvPr id="110597" name="Picture 9" descr="823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789363"/>
            <a:ext cx="2592387" cy="194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598" name="Picture 10" descr="503b4928f171653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789363"/>
            <a:ext cx="2520950" cy="194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>
          <a:xfrm>
            <a:off x="971550" y="5805488"/>
            <a:ext cx="754063" cy="7429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extBox 3"/>
          <p:cNvSpPr txBox="1">
            <a:spLocks noChangeArrowheads="1"/>
          </p:cNvSpPr>
          <p:nvPr/>
        </p:nvSpPr>
        <p:spPr bwMode="auto">
          <a:xfrm>
            <a:off x="0" y="476250"/>
            <a:ext cx="9144000" cy="1066800"/>
          </a:xfrm>
          <a:prstGeom prst="rect">
            <a:avLst/>
          </a:prstGeom>
          <a:noFill/>
          <a:ln>
            <a:noFill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/>
              <a:t>Назовите кто это и какую роль сыграл данный политик, относительно табакокурения?</a:t>
            </a:r>
          </a:p>
        </p:txBody>
      </p:sp>
      <p:sp>
        <p:nvSpPr>
          <p:cNvPr id="111619" name="AutoShape 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0" y="6308725"/>
            <a:ext cx="900113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111620" name="Picture 4" descr="putin0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773238"/>
            <a:ext cx="2620962" cy="3455987"/>
          </a:xfrm>
          <a:prstGeom prst="rect">
            <a:avLst/>
          </a:prstGeom>
          <a:noFill/>
          <a:ln w="57150" cmpd="thickThin" algn="in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0" y="5300663"/>
            <a:ext cx="9144000" cy="955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 u="sng" dirty="0">
                <a:solidFill>
                  <a:schemeClr val="tx1"/>
                </a:solidFill>
                <a:latin typeface="Arial" charset="0"/>
              </a:rPr>
              <a:t>В.В. Путин</a:t>
            </a:r>
            <a:r>
              <a:rPr lang="ru-RU" sz="2800" b="1" u="sng" dirty="0">
                <a:solidFill>
                  <a:schemeClr val="tx1"/>
                </a:solidFill>
                <a:latin typeface="Comic Sans MS" pitchFamily="66" charset="0"/>
              </a:rPr>
              <a:t>,</a:t>
            </a:r>
            <a:r>
              <a:rPr lang="ru-RU" sz="2800" b="1" u="sng" dirty="0">
                <a:solidFill>
                  <a:schemeClr val="tx1"/>
                </a:solidFill>
                <a:latin typeface="Arial" charset="0"/>
              </a:rPr>
              <a:t> который</a:t>
            </a:r>
            <a:r>
              <a:rPr lang="ru-RU" sz="2800" b="1" u="sng" dirty="0">
                <a:solidFill>
                  <a:schemeClr val="tx1"/>
                </a:solidFill>
                <a:latin typeface="Comic Sans MS" pitchFamily="66" charset="0"/>
              </a:rPr>
              <a:t> никогда не кури</a:t>
            </a:r>
            <a:r>
              <a:rPr lang="ru-RU" sz="2800" b="1" u="sng" dirty="0">
                <a:solidFill>
                  <a:schemeClr val="tx1"/>
                </a:solidFill>
                <a:latin typeface="Arial" charset="0"/>
              </a:rPr>
              <a:t>л </a:t>
            </a:r>
            <a:r>
              <a:rPr lang="ru-RU" sz="2800" b="1" u="sng" dirty="0">
                <a:solidFill>
                  <a:schemeClr val="tx1"/>
                </a:solidFill>
                <a:latin typeface="Comic Sans MS" pitchFamily="66" charset="0"/>
              </a:rPr>
              <a:t>и провод</a:t>
            </a:r>
            <a:r>
              <a:rPr lang="ru-RU" sz="2800" b="1" u="sng" dirty="0">
                <a:solidFill>
                  <a:schemeClr val="tx1"/>
                </a:solidFill>
                <a:latin typeface="Arial" charset="0"/>
              </a:rPr>
              <a:t>ил</a:t>
            </a:r>
            <a:r>
              <a:rPr lang="ru-RU" sz="2800" b="1" u="sng" dirty="0">
                <a:solidFill>
                  <a:schemeClr val="tx1"/>
                </a:solidFill>
                <a:latin typeface="Comic Sans MS" pitchFamily="66" charset="0"/>
              </a:rPr>
              <a:t> политику здорового образа жизни</a:t>
            </a: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971550" y="5805488"/>
            <a:ext cx="754063" cy="7429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AutoShape 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2643" name="Текст 6"/>
          <p:cNvSpPr>
            <a:spLocks/>
          </p:cNvSpPr>
          <p:nvPr/>
        </p:nvSpPr>
        <p:spPr bwMode="auto">
          <a:xfrm>
            <a:off x="0" y="620713"/>
            <a:ext cx="8643938" cy="292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spcBef>
                <a:spcPct val="20000"/>
              </a:spcBef>
              <a:buSzPct val="75000"/>
            </a:pPr>
            <a:r>
              <a:rPr lang="ru-RU" sz="3600" b="1">
                <a:latin typeface="Times New Roman" pitchFamily="18" charset="0"/>
              </a:rPr>
              <a:t>Какая уголовная ответственность предусмотрена за приобретение и хранение наркотиков?</a:t>
            </a:r>
            <a:endParaRPr lang="ru-RU" sz="3600" b="1">
              <a:latin typeface="Arial Narrow" pitchFamily="34" charset="0"/>
            </a:endParaRPr>
          </a:p>
        </p:txBody>
      </p:sp>
      <p:pic>
        <p:nvPicPr>
          <p:cNvPr id="11264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063" y="2492375"/>
            <a:ext cx="2309812" cy="333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AutoShape 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13667" name="Текст 4"/>
          <p:cNvSpPr>
            <a:spLocks/>
          </p:cNvSpPr>
          <p:nvPr/>
        </p:nvSpPr>
        <p:spPr bwMode="auto">
          <a:xfrm>
            <a:off x="250825" y="765175"/>
            <a:ext cx="8678863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14350" indent="-514350" algn="ctr">
              <a:spcBef>
                <a:spcPct val="20000"/>
              </a:spcBef>
              <a:buSzPct val="75000"/>
              <a:buFont typeface="Franklin Gothic Book" pitchFamily="34" charset="0"/>
              <a:buNone/>
            </a:pPr>
            <a:r>
              <a:rPr lang="ru-RU" sz="3300">
                <a:latin typeface="Times New Roman" pitchFamily="18" charset="0"/>
              </a:rPr>
              <a:t>     Лишение свободы на срок от 2 до 5 лет</a:t>
            </a:r>
          </a:p>
          <a:p>
            <a:pPr marL="514350" indent="-514350" algn="ctr">
              <a:spcBef>
                <a:spcPct val="20000"/>
              </a:spcBef>
              <a:buSzPct val="75000"/>
              <a:buFont typeface="Franklin Gothic Book" pitchFamily="34" charset="0"/>
              <a:buNone/>
            </a:pPr>
            <a:r>
              <a:rPr lang="ru-RU" sz="3300">
                <a:latin typeface="Times New Roman" pitchFamily="18" charset="0"/>
              </a:rPr>
              <a:t> Ст. 328 Уголовного Кодекса РБ</a:t>
            </a:r>
          </a:p>
          <a:p>
            <a:pPr marL="514350" indent="-514350" algn="just">
              <a:spcBef>
                <a:spcPct val="20000"/>
              </a:spcBef>
              <a:buSzPct val="75000"/>
              <a:buFont typeface="Franklin Gothic Book" pitchFamily="34" charset="0"/>
              <a:buAutoNum type="arabicPeriod"/>
            </a:pPr>
            <a:endParaRPr lang="ru-RU" sz="3300">
              <a:latin typeface="Times New Roman" pitchFamily="18" charset="0"/>
            </a:endParaRPr>
          </a:p>
        </p:txBody>
      </p:sp>
      <p:pic>
        <p:nvPicPr>
          <p:cNvPr id="113668" name="Picture 6" descr="тюрьм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2000250"/>
            <a:ext cx="4752975" cy="412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971550" y="5805488"/>
            <a:ext cx="754063" cy="7429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8" name="Rectangle 4"/>
          <p:cNvSpPr>
            <a:spLocks noGrp="1" noRot="1" noChangeArrowheads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u="sng">
                <a:latin typeface="Comic Sans MS" pitchFamily="66" charset="0"/>
              </a:rPr>
              <a:t>Заключительный раунд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1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1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1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Содержимое 4"/>
          <p:cNvSpPr>
            <a:spLocks noGrp="1"/>
          </p:cNvSpPr>
          <p:nvPr>
            <p:ph sz="quarter" idx="13"/>
          </p:nvPr>
        </p:nvSpPr>
        <p:spPr>
          <a:xfrm>
            <a:off x="0" y="1143000"/>
            <a:ext cx="9144000" cy="4857750"/>
          </a:xfrm>
        </p:spPr>
        <p:txBody>
          <a:bodyPr/>
          <a:lstStyle/>
          <a:p>
            <a:pPr marL="609600" indent="-609600" algn="just" eaLnBrk="1" hangingPunct="1">
              <a:buFont typeface="Times New Roman" pitchFamily="18" charset="0"/>
              <a:buAutoNum type="arabicPeriod"/>
            </a:pPr>
            <a:r>
              <a:rPr lang="ru-RU" sz="1800" b="1"/>
              <a:t>Алкоголь - гораздо  больше горя причиняет, чем радости, всему человечеству, хотя его и употребляют ради радости. Сколько талантливых людей погибло из-за него! </a:t>
            </a:r>
          </a:p>
          <a:p>
            <a:pPr marL="609600" indent="-609600" algn="just" eaLnBrk="1" hangingPunct="1">
              <a:buFont typeface="Times New Roman" pitchFamily="18" charset="0"/>
              <a:buAutoNum type="arabicPeriod"/>
            </a:pPr>
            <a:endParaRPr lang="ru-RU" sz="1800" b="1"/>
          </a:p>
          <a:p>
            <a:pPr marL="609600" indent="-609600" algn="just" eaLnBrk="1" hangingPunct="1">
              <a:buFont typeface="Times New Roman" pitchFamily="18" charset="0"/>
              <a:buAutoNum type="arabicPeriod"/>
            </a:pPr>
            <a:r>
              <a:rPr lang="ru-RU" sz="1800" b="1"/>
              <a:t>Спирт так же консервирует душу и ум пьяницы, как он консервирует анатомичес­кие препараты.</a:t>
            </a:r>
          </a:p>
          <a:p>
            <a:pPr marL="609600" indent="-609600" algn="just" eaLnBrk="1" hangingPunct="1">
              <a:buFont typeface="Times New Roman" pitchFamily="18" charset="0"/>
              <a:buAutoNum type="arabicPeriod"/>
            </a:pPr>
            <a:endParaRPr lang="ru-RU" sz="1800" b="1"/>
          </a:p>
          <a:p>
            <a:pPr marL="609600" indent="-609600" algn="just" eaLnBrk="1" hangingPunct="1">
              <a:buFont typeface="Times New Roman" pitchFamily="18" charset="0"/>
              <a:buAutoNum type="arabicPeriod"/>
            </a:pPr>
            <a:r>
              <a:rPr lang="ru-RU" sz="1800" b="1"/>
              <a:t>Курить — здоровью вредить.</a:t>
            </a:r>
          </a:p>
          <a:p>
            <a:pPr marL="609600" indent="-609600" algn="just" eaLnBrk="1" hangingPunct="1">
              <a:buFont typeface="Times New Roman" pitchFamily="18" charset="0"/>
              <a:buAutoNum type="arabicPeriod"/>
            </a:pPr>
            <a:endParaRPr lang="ru-RU" sz="1800" b="1"/>
          </a:p>
          <a:p>
            <a:pPr marL="609600" indent="-609600" algn="just" eaLnBrk="1" hangingPunct="1">
              <a:buFont typeface="Times New Roman" pitchFamily="18" charset="0"/>
              <a:buAutoNum type="arabicPeriod"/>
            </a:pPr>
            <a:r>
              <a:rPr lang="ru-RU" sz="1800" b="1"/>
              <a:t>Всех, у кого найден табак надобно пытать и бить на козле кнутом, пока не признается, откуда добыл.</a:t>
            </a:r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/>
          </a:p>
        </p:txBody>
      </p:sp>
      <p:sp>
        <p:nvSpPr>
          <p:cNvPr id="115715" name="TextBox 5"/>
          <p:cNvSpPr txBox="1">
            <a:spLocks noChangeArrowheads="1"/>
          </p:cNvSpPr>
          <p:nvPr/>
        </p:nvSpPr>
        <p:spPr bwMode="auto">
          <a:xfrm>
            <a:off x="0" y="571500"/>
            <a:ext cx="9144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200" u="sng">
                <a:latin typeface="Comic Sans MS" pitchFamily="66" charset="0"/>
              </a:rPr>
              <a:t>Определите какое высказывание относится к какому человеку</a:t>
            </a:r>
          </a:p>
        </p:txBody>
      </p:sp>
      <p:sp>
        <p:nvSpPr>
          <p:cNvPr id="115716" name="TextBox 6"/>
          <p:cNvSpPr txBox="1">
            <a:spLocks noChangeArrowheads="1"/>
          </p:cNvSpPr>
          <p:nvPr/>
        </p:nvSpPr>
        <p:spPr bwMode="auto">
          <a:xfrm>
            <a:off x="3571875" y="5857875"/>
            <a:ext cx="15716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1400" b="1"/>
              <a:t>И.   П.   Павлов</a:t>
            </a:r>
            <a:endParaRPr lang="ru-RU" sz="1400"/>
          </a:p>
        </p:txBody>
      </p:sp>
      <p:sp>
        <p:nvSpPr>
          <p:cNvPr id="115717" name="TextBox 7"/>
          <p:cNvSpPr txBox="1">
            <a:spLocks noChangeArrowheads="1"/>
          </p:cNvSpPr>
          <p:nvPr/>
        </p:nvSpPr>
        <p:spPr bwMode="auto">
          <a:xfrm>
            <a:off x="285750" y="5929313"/>
            <a:ext cx="21431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b="1"/>
              <a:t>М. Романов</a:t>
            </a:r>
            <a:endParaRPr lang="ru-RU" sz="1400"/>
          </a:p>
        </p:txBody>
      </p:sp>
      <p:sp>
        <p:nvSpPr>
          <p:cNvPr id="115718" name="AutoShape 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115719" name="Picture 6" descr="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4429125"/>
            <a:ext cx="1214438" cy="14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5720" name="TextBox 10"/>
          <p:cNvSpPr txBox="1">
            <a:spLocks noChangeArrowheads="1"/>
          </p:cNvSpPr>
          <p:nvPr/>
        </p:nvSpPr>
        <p:spPr bwMode="auto">
          <a:xfrm>
            <a:off x="5857875" y="5929313"/>
            <a:ext cx="21431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b="1"/>
              <a:t>Л. Толстой</a:t>
            </a:r>
            <a:endParaRPr lang="ru-RU" sz="1400"/>
          </a:p>
        </p:txBody>
      </p:sp>
      <p:pic>
        <p:nvPicPr>
          <p:cNvPr id="115721" name="Рисунок 8" descr="Романов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4572000"/>
            <a:ext cx="1111250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722" name="Рисунок 9" descr="b38151b57357f7a6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1588" y="4429125"/>
            <a:ext cx="126047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Содержимое 4"/>
          <p:cNvSpPr>
            <a:spLocks noGrp="1"/>
          </p:cNvSpPr>
          <p:nvPr>
            <p:ph sz="quarter" idx="13"/>
          </p:nvPr>
        </p:nvSpPr>
        <p:spPr>
          <a:xfrm>
            <a:off x="0" y="1071563"/>
            <a:ext cx="9144000" cy="4857750"/>
          </a:xfrm>
        </p:spPr>
        <p:txBody>
          <a:bodyPr/>
          <a:lstStyle/>
          <a:p>
            <a:pPr marL="609600" indent="-609600" algn="just" eaLnBrk="1" hangingPunct="1">
              <a:buFont typeface="Times New Roman" pitchFamily="18" charset="0"/>
              <a:buAutoNum type="arabicPeriod"/>
            </a:pPr>
            <a:r>
              <a:rPr lang="ru-RU" sz="1800" b="1"/>
              <a:t>Алкоголь - гораздо  больше горя причиняет, чем радости, всему человечеству, хотя его и употребляют ради радости. Сколько талантливых людей погибло из-за него! </a:t>
            </a:r>
          </a:p>
          <a:p>
            <a:pPr marL="609600" indent="-609600" algn="just" eaLnBrk="1" hangingPunct="1">
              <a:buFont typeface="Times New Roman" pitchFamily="18" charset="0"/>
              <a:buAutoNum type="arabicPeriod"/>
            </a:pPr>
            <a:endParaRPr lang="ru-RU" sz="1800" b="1"/>
          </a:p>
          <a:p>
            <a:pPr marL="609600" indent="-609600" algn="just" eaLnBrk="1" hangingPunct="1">
              <a:buFont typeface="Times New Roman" pitchFamily="18" charset="0"/>
              <a:buAutoNum type="arabicPeriod"/>
            </a:pPr>
            <a:r>
              <a:rPr lang="ru-RU" sz="1800" b="1"/>
              <a:t>Спирт так же консервирует душу и ум пьяницы, как он консервирует анатомические препараты.</a:t>
            </a:r>
          </a:p>
          <a:p>
            <a:pPr marL="609600" indent="-609600" algn="just" eaLnBrk="1" hangingPunct="1">
              <a:buFont typeface="Times New Roman" pitchFamily="18" charset="0"/>
              <a:buAutoNum type="arabicPeriod"/>
            </a:pPr>
            <a:endParaRPr lang="ru-RU" sz="1800" b="1"/>
          </a:p>
          <a:p>
            <a:pPr marL="609600" indent="-609600" algn="just" eaLnBrk="1" hangingPunct="1">
              <a:buFont typeface="Times New Roman" pitchFamily="18" charset="0"/>
              <a:buAutoNum type="arabicPeriod"/>
            </a:pPr>
            <a:r>
              <a:rPr lang="ru-RU" sz="1800" b="1"/>
              <a:t>Курить — здоровью вредить.</a:t>
            </a:r>
          </a:p>
          <a:p>
            <a:pPr marL="609600" indent="-609600" algn="just" eaLnBrk="1" hangingPunct="1">
              <a:buFont typeface="Times New Roman" pitchFamily="18" charset="0"/>
              <a:buAutoNum type="arabicPeriod"/>
            </a:pPr>
            <a:endParaRPr lang="ru-RU" sz="1800" b="1"/>
          </a:p>
          <a:p>
            <a:pPr marL="609600" indent="-609600" algn="just" eaLnBrk="1" hangingPunct="1">
              <a:buFont typeface="Times New Roman" pitchFamily="18" charset="0"/>
              <a:buAutoNum type="arabicPeriod"/>
            </a:pPr>
            <a:r>
              <a:rPr lang="ru-RU" sz="1800" b="1"/>
              <a:t>Всех, у кого найден табак надобно пытать и бить на козле кнутом, пока не признается, откуда добыл.</a:t>
            </a:r>
          </a:p>
          <a:p>
            <a:pPr marL="609600" indent="-609600" algn="just" eaLnBrk="1" hangingPunct="1">
              <a:buFont typeface="Times New Roman" pitchFamily="18" charset="0"/>
              <a:buAutoNum type="arabicPeriod"/>
            </a:pPr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 b="1"/>
          </a:p>
          <a:p>
            <a:pPr marL="609600" indent="-609600" algn="just" eaLnBrk="1" hangingPunct="1"/>
            <a:endParaRPr lang="ru-RU" sz="1800"/>
          </a:p>
        </p:txBody>
      </p:sp>
      <p:sp>
        <p:nvSpPr>
          <p:cNvPr id="116739" name="TextBox 5"/>
          <p:cNvSpPr txBox="1">
            <a:spLocks noChangeArrowheads="1"/>
          </p:cNvSpPr>
          <p:nvPr/>
        </p:nvSpPr>
        <p:spPr bwMode="auto">
          <a:xfrm>
            <a:off x="0" y="571500"/>
            <a:ext cx="9144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200" u="sng">
                <a:latin typeface="Comic Sans MS" pitchFamily="66" charset="0"/>
              </a:rPr>
              <a:t>Определите какое высказывание относится к какому человеку</a:t>
            </a:r>
          </a:p>
        </p:txBody>
      </p:sp>
      <p:sp>
        <p:nvSpPr>
          <p:cNvPr id="116740" name="TextBox 6"/>
          <p:cNvSpPr txBox="1">
            <a:spLocks noChangeArrowheads="1"/>
          </p:cNvSpPr>
          <p:nvPr/>
        </p:nvSpPr>
        <p:spPr bwMode="auto">
          <a:xfrm>
            <a:off x="428625" y="5929313"/>
            <a:ext cx="15716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b="1"/>
              <a:t>4</a:t>
            </a:r>
          </a:p>
        </p:txBody>
      </p:sp>
      <p:sp>
        <p:nvSpPr>
          <p:cNvPr id="116741" name="TextBox 7"/>
          <p:cNvSpPr txBox="1">
            <a:spLocks noChangeArrowheads="1"/>
          </p:cNvSpPr>
          <p:nvPr/>
        </p:nvSpPr>
        <p:spPr bwMode="auto">
          <a:xfrm>
            <a:off x="3071813" y="5857875"/>
            <a:ext cx="21431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/>
              <a:t>2</a:t>
            </a:r>
          </a:p>
        </p:txBody>
      </p:sp>
      <p:sp>
        <p:nvSpPr>
          <p:cNvPr id="116742" name="AutoShape 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116743" name="Picture 6" descr="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4724400"/>
            <a:ext cx="1147763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6744" name="TextBox 10"/>
          <p:cNvSpPr txBox="1">
            <a:spLocks noChangeArrowheads="1"/>
          </p:cNvSpPr>
          <p:nvPr/>
        </p:nvSpPr>
        <p:spPr bwMode="auto">
          <a:xfrm>
            <a:off x="5192713" y="5862638"/>
            <a:ext cx="15716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b="1"/>
              <a:t>1</a:t>
            </a:r>
          </a:p>
        </p:txBody>
      </p:sp>
      <p:pic>
        <p:nvPicPr>
          <p:cNvPr id="116745" name="Рисунок 8" descr="Романов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770438"/>
            <a:ext cx="1143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746" name="Рисунок 9" descr="b38151b57357f7a6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4751388"/>
            <a:ext cx="1157288" cy="139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6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6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Рисунок 4" descr="Рисунок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07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2286000"/>
            <a:ext cx="9144000" cy="4095750"/>
          </a:xfrm>
        </p:spPr>
        <p:txBody>
          <a:bodyPr>
            <a:normAutofit fontScale="90000"/>
          </a:bodyPr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4000" u="sng">
                <a:latin typeface="Comic Sans MS" pitchFamily="66" charset="0"/>
              </a:rPr>
              <a:t/>
            </a:r>
            <a:br>
              <a:rPr lang="ru-RU" sz="4000" u="sng">
                <a:latin typeface="Comic Sans MS" pitchFamily="66" charset="0"/>
              </a:rPr>
            </a:br>
            <a:r>
              <a:rPr lang="ru-RU" sz="4000" u="sng">
                <a:latin typeface="Comic Sans MS" pitchFamily="66" charset="0"/>
              </a:rPr>
              <a:t/>
            </a:r>
            <a:br>
              <a:rPr lang="ru-RU" sz="4000" u="sng">
                <a:latin typeface="Comic Sans MS" pitchFamily="66" charset="0"/>
              </a:rPr>
            </a:br>
            <a:r>
              <a:rPr lang="ru-RU" sz="4000" u="sng">
                <a:latin typeface="Comic Sans MS" pitchFamily="66" charset="0"/>
              </a:rPr>
              <a:t/>
            </a:r>
            <a:br>
              <a:rPr lang="ru-RU" sz="4000" u="sng">
                <a:latin typeface="Comic Sans MS" pitchFamily="66" charset="0"/>
              </a:rPr>
            </a:br>
            <a:r>
              <a:rPr lang="ru-RU" u="sng">
                <a:latin typeface="Comic Sans MS" pitchFamily="66" charset="0"/>
              </a:rPr>
              <a:t>Подведение итогов игры</a:t>
            </a:r>
            <a:r>
              <a:rPr lang="ru-RU">
                <a:latin typeface="Comic Sans MS" pitchFamily="66" charset="0"/>
              </a:rPr>
              <a:t/>
            </a:r>
            <a:br>
              <a:rPr lang="ru-RU">
                <a:latin typeface="Comic Sans MS" pitchFamily="66" charset="0"/>
              </a:rPr>
            </a:br>
            <a:r>
              <a:rPr lang="ru-RU">
                <a:latin typeface="Comic Sans MS" pitchFamily="66" charset="0"/>
              </a:rPr>
              <a:t/>
            </a:r>
            <a:br>
              <a:rPr lang="ru-RU">
                <a:latin typeface="Comic Sans MS" pitchFamily="66" charset="0"/>
              </a:rPr>
            </a:br>
            <a:r>
              <a:rPr lang="ru-RU" sz="4800">
                <a:latin typeface="Comic Sans MS" pitchFamily="66" charset="0"/>
              </a:rPr>
              <a:t/>
            </a:r>
            <a:br>
              <a:rPr lang="ru-RU" sz="4800">
                <a:latin typeface="Comic Sans MS" pitchFamily="66" charset="0"/>
              </a:rPr>
            </a:br>
            <a:r>
              <a:rPr lang="ru-RU" sz="4800">
                <a:latin typeface="Comic Sans MS" pitchFamily="66" charset="0"/>
              </a:rPr>
              <a:t/>
            </a:r>
            <a:br>
              <a:rPr lang="ru-RU" sz="4800">
                <a:latin typeface="Comic Sans MS" pitchFamily="66" charset="0"/>
              </a:rPr>
            </a:br>
            <a:endParaRPr lang="ru-RU" sz="4800">
              <a:latin typeface="Comic Sans MS" pitchFamily="66" charset="0"/>
            </a:endParaRPr>
          </a:p>
        </p:txBody>
      </p:sp>
      <p:pic>
        <p:nvPicPr>
          <p:cNvPr id="117764" name="Picture 4" descr="J038295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981075"/>
            <a:ext cx="3168650" cy="226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0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ertificate">
  <a:themeElements>
    <a:clrScheme name="Certificate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CBCBCB"/>
      </a:accent1>
      <a:accent2>
        <a:srgbClr val="868686"/>
      </a:accent2>
      <a:accent3>
        <a:srgbClr val="FFFFFF"/>
      </a:accent3>
      <a:accent4>
        <a:srgbClr val="000000"/>
      </a:accent4>
      <a:accent5>
        <a:srgbClr val="E2E2E2"/>
      </a:accent5>
      <a:accent6>
        <a:srgbClr val="797979"/>
      </a:accent6>
      <a:hlink>
        <a:srgbClr val="DDDDDD"/>
      </a:hlink>
      <a:folHlink>
        <a:srgbClr val="CBCBCB"/>
      </a:folHlink>
    </a:clrScheme>
    <a:fontScheme name="Certificate">
      <a:majorFont>
        <a:latin typeface="Arial Narrow"/>
        <a:ea typeface=""/>
        <a:cs typeface=""/>
      </a:majorFont>
      <a:minorFont>
        <a:latin typeface="Monotype Corsiv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Certificate 1">
        <a:dk1>
          <a:srgbClr val="000000"/>
        </a:dk1>
        <a:lt1>
          <a:srgbClr val="FFFFCC"/>
        </a:lt1>
        <a:dk2>
          <a:srgbClr val="333300"/>
        </a:dk2>
        <a:lt2>
          <a:srgbClr val="808000"/>
        </a:lt2>
        <a:accent1>
          <a:srgbClr val="339933"/>
        </a:accent1>
        <a:accent2>
          <a:srgbClr val="A50021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95001D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F33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FFADCA"/>
        </a:accent5>
        <a:accent6>
          <a:srgbClr val="2D2DB9"/>
        </a:accent6>
        <a:hlink>
          <a:srgbClr val="FFCC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DDDDDD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4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DFDFD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EFEFE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5">
        <a:dk1>
          <a:srgbClr val="000000"/>
        </a:dk1>
        <a:lt1>
          <a:srgbClr val="FFFFFF"/>
        </a:lt1>
        <a:dk2>
          <a:srgbClr val="000000"/>
        </a:dk2>
        <a:lt2>
          <a:srgbClr val="B8B6B4"/>
        </a:lt2>
        <a:accent1>
          <a:srgbClr val="D5D5E3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7E7EF"/>
        </a:accent5>
        <a:accent6>
          <a:srgbClr val="555555"/>
        </a:accent6>
        <a:hlink>
          <a:srgbClr val="5F5F5F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6">
        <a:dk1>
          <a:srgbClr val="000000"/>
        </a:dk1>
        <a:lt1>
          <a:srgbClr val="FFFFFF"/>
        </a:lt1>
        <a:dk2>
          <a:srgbClr val="000000"/>
        </a:dk2>
        <a:lt2>
          <a:srgbClr val="FFFF99"/>
        </a:lt2>
        <a:accent1>
          <a:srgbClr val="FFCC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2D00"/>
        </a:accent6>
        <a:hlink>
          <a:srgbClr val="6633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7">
        <a:dk1>
          <a:srgbClr val="000000"/>
        </a:dk1>
        <a:lt1>
          <a:srgbClr val="FFFFFF"/>
        </a:lt1>
        <a:dk2>
          <a:srgbClr val="000000"/>
        </a:dk2>
        <a:lt2>
          <a:srgbClr val="FFFFCC"/>
        </a:lt2>
        <a:accent1>
          <a:srgbClr val="FFFFCC"/>
        </a:accent1>
        <a:accent2>
          <a:srgbClr val="FFCC99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E7B98A"/>
        </a:accent6>
        <a:hlink>
          <a:srgbClr val="663300"/>
        </a:hlink>
        <a:folHlink>
          <a:srgbClr val="FFE4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8">
        <a:dk1>
          <a:srgbClr val="000000"/>
        </a:dk1>
        <a:lt1>
          <a:srgbClr val="FFFFFF"/>
        </a:lt1>
        <a:dk2>
          <a:srgbClr val="000000"/>
        </a:dk2>
        <a:lt2>
          <a:srgbClr val="FFFFCC"/>
        </a:lt2>
        <a:accent1>
          <a:srgbClr val="FFFFCC"/>
        </a:accent1>
        <a:accent2>
          <a:srgbClr val="F4F5CB"/>
        </a:accent2>
        <a:accent3>
          <a:srgbClr val="FFFFFF"/>
        </a:accent3>
        <a:accent4>
          <a:srgbClr val="000000"/>
        </a:accent4>
        <a:accent5>
          <a:srgbClr val="FFFFE2"/>
        </a:accent5>
        <a:accent6>
          <a:srgbClr val="DDDEB8"/>
        </a:accent6>
        <a:hlink>
          <a:srgbClr val="663300"/>
        </a:hlink>
        <a:folHlink>
          <a:srgbClr val="FFE4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9">
        <a:dk1>
          <a:srgbClr val="000000"/>
        </a:dk1>
        <a:lt1>
          <a:srgbClr val="FFFFFF"/>
        </a:lt1>
        <a:dk2>
          <a:srgbClr val="000000"/>
        </a:dk2>
        <a:lt2>
          <a:srgbClr val="FFFFCC"/>
        </a:lt2>
        <a:accent1>
          <a:srgbClr val="FFFFFF"/>
        </a:accent1>
        <a:accent2>
          <a:srgbClr val="FFCC99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E7B98A"/>
        </a:accent6>
        <a:hlink>
          <a:srgbClr val="663300"/>
        </a:hlink>
        <a:folHlink>
          <a:srgbClr val="FFE4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10">
        <a:dk1>
          <a:srgbClr val="000000"/>
        </a:dk1>
        <a:lt1>
          <a:srgbClr val="FFFFFF"/>
        </a:lt1>
        <a:dk2>
          <a:srgbClr val="000000"/>
        </a:dk2>
        <a:lt2>
          <a:srgbClr val="FFFFCC"/>
        </a:lt2>
        <a:accent1>
          <a:srgbClr val="FFFFEF"/>
        </a:accent1>
        <a:accent2>
          <a:srgbClr val="F4F5CB"/>
        </a:accent2>
        <a:accent3>
          <a:srgbClr val="FFFFFF"/>
        </a:accent3>
        <a:accent4>
          <a:srgbClr val="000000"/>
        </a:accent4>
        <a:accent5>
          <a:srgbClr val="FFFFF6"/>
        </a:accent5>
        <a:accent6>
          <a:srgbClr val="DDDEB8"/>
        </a:accent6>
        <a:hlink>
          <a:srgbClr val="663300"/>
        </a:hlink>
        <a:folHlink>
          <a:srgbClr val="FFE4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11">
        <a:dk1>
          <a:srgbClr val="4D4D4D"/>
        </a:dk1>
        <a:lt1>
          <a:srgbClr val="FFFFFF"/>
        </a:lt1>
        <a:dk2>
          <a:srgbClr val="000000"/>
        </a:dk2>
        <a:lt2>
          <a:srgbClr val="969696"/>
        </a:lt2>
        <a:accent1>
          <a:srgbClr val="EFF9FF"/>
        </a:accent1>
        <a:accent2>
          <a:srgbClr val="E5F5FF"/>
        </a:accent2>
        <a:accent3>
          <a:srgbClr val="FFFFFF"/>
        </a:accent3>
        <a:accent4>
          <a:srgbClr val="404040"/>
        </a:accent4>
        <a:accent5>
          <a:srgbClr val="F6FBFF"/>
        </a:accent5>
        <a:accent6>
          <a:srgbClr val="CFDEE7"/>
        </a:accent6>
        <a:hlink>
          <a:srgbClr val="C0C0C0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Слои">
  <a:themeElements>
    <a:clrScheme name="Слои 11">
      <a:dk1>
        <a:srgbClr val="4D4D4D"/>
      </a:dk1>
      <a:lt1>
        <a:srgbClr val="FFFFFF"/>
      </a:lt1>
      <a:dk2>
        <a:srgbClr val="000000"/>
      </a:dk2>
      <a:lt2>
        <a:srgbClr val="969696"/>
      </a:lt2>
      <a:accent1>
        <a:srgbClr val="EFF9FF"/>
      </a:accent1>
      <a:accent2>
        <a:srgbClr val="E5F5FF"/>
      </a:accent2>
      <a:accent3>
        <a:srgbClr val="FFFFFF"/>
      </a:accent3>
      <a:accent4>
        <a:srgbClr val="404040"/>
      </a:accent4>
      <a:accent5>
        <a:srgbClr val="F6FBFF"/>
      </a:accent5>
      <a:accent6>
        <a:srgbClr val="CFDEE7"/>
      </a:accent6>
      <a:hlink>
        <a:srgbClr val="C0C0C0"/>
      </a:hlink>
      <a:folHlink>
        <a:srgbClr val="EAEAEA"/>
      </a:folHlink>
    </a:clrScheme>
    <a:fontScheme name="Слои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1">
        <a:dk1>
          <a:srgbClr val="4D4D4D"/>
        </a:dk1>
        <a:lt1>
          <a:srgbClr val="FFFFFF"/>
        </a:lt1>
        <a:dk2>
          <a:srgbClr val="000000"/>
        </a:dk2>
        <a:lt2>
          <a:srgbClr val="969696"/>
        </a:lt2>
        <a:accent1>
          <a:srgbClr val="EFF9FF"/>
        </a:accent1>
        <a:accent2>
          <a:srgbClr val="E5F5FF"/>
        </a:accent2>
        <a:accent3>
          <a:srgbClr val="FFFFFF"/>
        </a:accent3>
        <a:accent4>
          <a:srgbClr val="404040"/>
        </a:accent4>
        <a:accent5>
          <a:srgbClr val="F6FBFF"/>
        </a:accent5>
        <a:accent6>
          <a:srgbClr val="CFDEE7"/>
        </a:accent6>
        <a:hlink>
          <a:srgbClr val="C0C0C0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тудия">
  <a:themeElements>
    <a:clrScheme name="Студия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Студия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Студия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тудия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тудия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тудия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тудия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тудия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тудия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тудия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тудия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тудия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тудия 11">
        <a:dk1>
          <a:srgbClr val="4D4D4D"/>
        </a:dk1>
        <a:lt1>
          <a:srgbClr val="FFFFFF"/>
        </a:lt1>
        <a:dk2>
          <a:srgbClr val="000000"/>
        </a:dk2>
        <a:lt2>
          <a:srgbClr val="969696"/>
        </a:lt2>
        <a:accent1>
          <a:srgbClr val="EFF9FF"/>
        </a:accent1>
        <a:accent2>
          <a:srgbClr val="E5F5FF"/>
        </a:accent2>
        <a:accent3>
          <a:srgbClr val="FFFFFF"/>
        </a:accent3>
        <a:accent4>
          <a:srgbClr val="404040"/>
        </a:accent4>
        <a:accent5>
          <a:srgbClr val="F6FBFF"/>
        </a:accent5>
        <a:accent6>
          <a:srgbClr val="CFDEE7"/>
        </a:accent6>
        <a:hlink>
          <a:srgbClr val="C0C0C0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Company Meeting">
  <a:themeElements>
    <a:clrScheme name="Другая 36">
      <a:dk1>
        <a:srgbClr val="000000"/>
      </a:dk1>
      <a:lt1>
        <a:sysClr val="window" lastClr="FFFFFF"/>
      </a:lt1>
      <a:dk2>
        <a:srgbClr val="F8ECE4"/>
      </a:dk2>
      <a:lt2>
        <a:srgbClr val="DEDEDE"/>
      </a:lt2>
      <a:accent1>
        <a:srgbClr val="E3999B"/>
      </a:accent1>
      <a:accent2>
        <a:srgbClr val="F1D3C1"/>
      </a:accent2>
      <a:accent3>
        <a:srgbClr val="A04DA3"/>
      </a:accent3>
      <a:accent4>
        <a:srgbClr val="C4652D"/>
      </a:accent4>
      <a:accent5>
        <a:srgbClr val="F1D3C1"/>
      </a:accent5>
      <a:accent6>
        <a:srgbClr val="5C92B5"/>
      </a:accent6>
      <a:hlink>
        <a:srgbClr val="E3999B"/>
      </a:hlink>
      <a:folHlink>
        <a:srgbClr val="F1D3C1"/>
      </a:folHlink>
    </a:clrScheme>
    <a:fontScheme name="Company Meeting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Company Meeting 1">
        <a:dk1>
          <a:srgbClr val="8383AD"/>
        </a:dk1>
        <a:lt1>
          <a:srgbClr val="FEFED6"/>
        </a:lt1>
        <a:dk2>
          <a:srgbClr val="404176"/>
        </a:dk2>
        <a:lt2>
          <a:srgbClr val="969696"/>
        </a:lt2>
        <a:accent1>
          <a:srgbClr val="BABE90"/>
        </a:accent1>
        <a:accent2>
          <a:srgbClr val="666699"/>
        </a:accent2>
        <a:accent3>
          <a:srgbClr val="FEFEE8"/>
        </a:accent3>
        <a:accent4>
          <a:srgbClr val="6F6F93"/>
        </a:accent4>
        <a:accent5>
          <a:srgbClr val="D9DBC6"/>
        </a:accent5>
        <a:accent6>
          <a:srgbClr val="5C5C8A"/>
        </a:accent6>
        <a:hlink>
          <a:srgbClr val="C09E4A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pany Meeting 2">
        <a:dk1>
          <a:srgbClr val="8383AD"/>
        </a:dk1>
        <a:lt1>
          <a:srgbClr val="FFFFFF"/>
        </a:lt1>
        <a:dk2>
          <a:srgbClr val="404176"/>
        </a:dk2>
        <a:lt2>
          <a:srgbClr val="969696"/>
        </a:lt2>
        <a:accent1>
          <a:srgbClr val="BABE90"/>
        </a:accent1>
        <a:accent2>
          <a:srgbClr val="666699"/>
        </a:accent2>
        <a:accent3>
          <a:srgbClr val="FFFFFF"/>
        </a:accent3>
        <a:accent4>
          <a:srgbClr val="6F6F93"/>
        </a:accent4>
        <a:accent5>
          <a:srgbClr val="D9DBC6"/>
        </a:accent5>
        <a:accent6>
          <a:srgbClr val="5C5C8A"/>
        </a:accent6>
        <a:hlink>
          <a:srgbClr val="C09E4A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pany Meeting 3">
        <a:dk1>
          <a:srgbClr val="4D4D4D"/>
        </a:dk1>
        <a:lt1>
          <a:srgbClr val="FFFFFF"/>
        </a:lt1>
        <a:dk2>
          <a:srgbClr val="000000"/>
        </a:dk2>
        <a:lt2>
          <a:srgbClr val="969696"/>
        </a:lt2>
        <a:accent1>
          <a:srgbClr val="DDDDDD"/>
        </a:accent1>
        <a:accent2>
          <a:srgbClr val="5F5F5F"/>
        </a:accent2>
        <a:accent3>
          <a:srgbClr val="FFFFFF"/>
        </a:accent3>
        <a:accent4>
          <a:srgbClr val="404040"/>
        </a:accent4>
        <a:accent5>
          <a:srgbClr val="EBEBEB"/>
        </a:accent5>
        <a:accent6>
          <a:srgbClr val="555555"/>
        </a:accent6>
        <a:hlink>
          <a:srgbClr val="C0C0C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pany Meeting 4">
        <a:dk1>
          <a:srgbClr val="424262"/>
        </a:dk1>
        <a:lt1>
          <a:srgbClr val="FFFFFF"/>
        </a:lt1>
        <a:dk2>
          <a:srgbClr val="22659C"/>
        </a:dk2>
        <a:lt2>
          <a:srgbClr val="A4AEC2"/>
        </a:lt2>
        <a:accent1>
          <a:srgbClr val="B1C7E7"/>
        </a:accent1>
        <a:accent2>
          <a:srgbClr val="494983"/>
        </a:accent2>
        <a:accent3>
          <a:srgbClr val="FFFFFF"/>
        </a:accent3>
        <a:accent4>
          <a:srgbClr val="373753"/>
        </a:accent4>
        <a:accent5>
          <a:srgbClr val="D5E0F1"/>
        </a:accent5>
        <a:accent6>
          <a:srgbClr val="414176"/>
        </a:accent6>
        <a:hlink>
          <a:srgbClr val="6EADC4"/>
        </a:hlink>
        <a:folHlink>
          <a:srgbClr val="3E688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pany Meeting 5">
        <a:dk1>
          <a:srgbClr val="000000"/>
        </a:dk1>
        <a:lt1>
          <a:srgbClr val="FFFFFF"/>
        </a:lt1>
        <a:dk2>
          <a:srgbClr val="404176"/>
        </a:dk2>
        <a:lt2>
          <a:srgbClr val="969696"/>
        </a:lt2>
        <a:accent1>
          <a:srgbClr val="B4CD81"/>
        </a:accent1>
        <a:accent2>
          <a:srgbClr val="717EB5"/>
        </a:accent2>
        <a:accent3>
          <a:srgbClr val="FFFFFF"/>
        </a:accent3>
        <a:accent4>
          <a:srgbClr val="000000"/>
        </a:accent4>
        <a:accent5>
          <a:srgbClr val="D6E3C1"/>
        </a:accent5>
        <a:accent6>
          <a:srgbClr val="6672A4"/>
        </a:accent6>
        <a:hlink>
          <a:srgbClr val="D793C2"/>
        </a:hlink>
        <a:folHlink>
          <a:srgbClr val="8267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mpany Meeting 6">
        <a:dk1>
          <a:srgbClr val="111111"/>
        </a:dk1>
        <a:lt1>
          <a:srgbClr val="FAF5D2"/>
        </a:lt1>
        <a:dk2>
          <a:srgbClr val="4D4D4D"/>
        </a:dk2>
        <a:lt2>
          <a:srgbClr val="D0C59E"/>
        </a:lt2>
        <a:accent1>
          <a:srgbClr val="BABE90"/>
        </a:accent1>
        <a:accent2>
          <a:srgbClr val="666699"/>
        </a:accent2>
        <a:accent3>
          <a:srgbClr val="B2B2B2"/>
        </a:accent3>
        <a:accent4>
          <a:srgbClr val="D6D1B3"/>
        </a:accent4>
        <a:accent5>
          <a:srgbClr val="D9DBC6"/>
        </a:accent5>
        <a:accent6>
          <a:srgbClr val="5C5C8A"/>
        </a:accent6>
        <a:hlink>
          <a:srgbClr val="C09E4A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any Meeting 7">
        <a:dk1>
          <a:srgbClr val="4D4D4D"/>
        </a:dk1>
        <a:lt1>
          <a:srgbClr val="FFFFFF"/>
        </a:lt1>
        <a:dk2>
          <a:srgbClr val="000000"/>
        </a:dk2>
        <a:lt2>
          <a:srgbClr val="969696"/>
        </a:lt2>
        <a:accent1>
          <a:srgbClr val="EFF9FF"/>
        </a:accent1>
        <a:accent2>
          <a:srgbClr val="E5F5FF"/>
        </a:accent2>
        <a:accent3>
          <a:srgbClr val="FFFFFF"/>
        </a:accent3>
        <a:accent4>
          <a:srgbClr val="404040"/>
        </a:accent4>
        <a:accent5>
          <a:srgbClr val="F6FBFF"/>
        </a:accent5>
        <a:accent6>
          <a:srgbClr val="CFDEE7"/>
        </a:accent6>
        <a:hlink>
          <a:srgbClr val="C0C0C0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Мои права</Template>
  <TotalTime>2816</TotalTime>
  <Words>1172</Words>
  <Application>Microsoft Office PowerPoint</Application>
  <PresentationFormat>Экран (4:3)</PresentationFormat>
  <Paragraphs>258</Paragraphs>
  <Slides>90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90</vt:i4>
      </vt:variant>
    </vt:vector>
  </HeadingPairs>
  <TitlesOfParts>
    <vt:vector size="107" baseType="lpstr">
      <vt:lpstr>SimSun</vt:lpstr>
      <vt:lpstr>Aharoni</vt:lpstr>
      <vt:lpstr>Arial</vt:lpstr>
      <vt:lpstr>Arial Black</vt:lpstr>
      <vt:lpstr>Arial Narrow</vt:lpstr>
      <vt:lpstr>Comic Sans MS</vt:lpstr>
      <vt:lpstr>Franklin Gothic Book</vt:lpstr>
      <vt:lpstr>Georgia</vt:lpstr>
      <vt:lpstr>Monotype Corsiva</vt:lpstr>
      <vt:lpstr>Times New Roman</vt:lpstr>
      <vt:lpstr>Trebuchet MS</vt:lpstr>
      <vt:lpstr>Wingdings</vt:lpstr>
      <vt:lpstr>Certificate</vt:lpstr>
      <vt:lpstr>Слои</vt:lpstr>
      <vt:lpstr>Студия</vt:lpstr>
      <vt:lpstr>Company Meeting</vt:lpstr>
      <vt:lpstr>Воздушный поток</vt:lpstr>
      <vt:lpstr>Презентация PowerPoint</vt:lpstr>
      <vt:lpstr>СВОЯ ИГРА Нет вредным привычкам</vt:lpstr>
      <vt:lpstr> 1 РАУНД </vt:lpstr>
      <vt:lpstr>Презентация PowerPoint</vt:lpstr>
      <vt:lpstr> Никотин – один из самых опасных ядов растительного происхождения.  </vt:lpstr>
      <vt:lpstr>Презентация PowerPoint</vt:lpstr>
      <vt:lpstr>Презентация PowerPoint</vt:lpstr>
      <vt:lpstr>Презентация PowerPoint</vt:lpstr>
      <vt:lpstr>Всемирная организация здравоохранения в 1988 году объявила Всемирный День без табака.        </vt:lpstr>
      <vt:lpstr>Презентация PowerPoint</vt:lpstr>
      <vt:lpstr>Вопрос аукцион </vt:lpstr>
      <vt:lpstr>Во многих странах Европы и США курение запрещено в общественных местах, принят документ по борьбе против табака.</vt:lpstr>
      <vt:lpstr>Презентация PowerPoint</vt:lpstr>
      <vt:lpstr>Презентация PowerPoint</vt:lpstr>
      <vt:lpstr>Поздоровавшись с сигаретой, попрощайся с... </vt:lpstr>
      <vt:lpstr>Презентация PowerPoint</vt:lpstr>
      <vt:lpstr>Презентация PowerPoint</vt:lpstr>
      <vt:lpstr>Презентация PowerPoint</vt:lpstr>
      <vt:lpstr>Бисмарк считал, что от этого напитка человек «делается ленивым, глупым, бессильным»:     </vt:lpstr>
      <vt:lpstr>Презентация PowerPoint</vt:lpstr>
      <vt:lpstr>Презентация PowerPoint</vt:lpstr>
      <vt:lpstr>Презентация PowerPoint</vt:lpstr>
      <vt:lpstr>Вопрос аукцион </vt:lpstr>
      <vt:lpstr>Склонность к алкоголизму зависит от наследственности. Если в семье были алкоголики, то вероятность того, что дети станут такими же возрастает.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При наркомании происходит тотальное поражение личности, затрагивающее все стороны внутреннего мира больного. Человек, идущий по пути наркомана, теряет друзей, семью, не может приобрести профессию. Он попадает в поле зрения преступных элементов и сам становится на путь преступлений. </vt:lpstr>
      <vt:lpstr>Презентация PowerPoint</vt:lpstr>
      <vt:lpstr>      воспользуйся подсказкой</vt:lpstr>
      <vt:lpstr>   Сколько лет в среднем, живет человек употребляющий наркотики?</vt:lpstr>
      <vt:lpstr>Презентация PowerPoint</vt:lpstr>
      <vt:lpstr> 2 РАУНД </vt:lpstr>
      <vt:lpstr>Презентация PowerPoint</vt:lpstr>
      <vt:lpstr>Кто из европейских путешественников впервые увидел курящих  людей  </vt:lpstr>
      <vt:lpstr>Презентация PowerPoint</vt:lpstr>
      <vt:lpstr>Китайский император Ву Вонг в 1220 году  издал закон о пьянстве</vt:lpstr>
      <vt:lpstr>Презентация PowerPoint</vt:lpstr>
      <vt:lpstr>Презентация PowerPoint</vt:lpstr>
      <vt:lpstr>Презентация PowerPoint</vt:lpstr>
      <vt:lpstr>      воспользуйся подсказкой</vt:lpstr>
      <vt:lpstr>В 1762 году Томас Доувер, английский врач, начинает использовать лекарство в основе которого содержалось некое вещество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 курящего человека часто повышается именно это</vt:lpstr>
      <vt:lpstr>Презентация PowerPoint</vt:lpstr>
      <vt:lpstr>Вопрос аукцион </vt:lpstr>
      <vt:lpstr>Табачный дым – это горячая смесь вредных газов, паров, жидкостей и и твердых веществ, возникающих в результате сгорания  табачных листьев</vt:lpstr>
      <vt:lpstr>Презентация PowerPoint</vt:lpstr>
      <vt:lpstr>Презентация PowerPoint</vt:lpstr>
      <vt:lpstr>Презентация PowerPoint</vt:lpstr>
      <vt:lpstr>Алкоголь является  нарковеществом!   </vt:lpstr>
      <vt:lpstr>Презентация PowerPoint</vt:lpstr>
      <vt:lpstr>Презентация PowerPoint</vt:lpstr>
      <vt:lpstr>Презентация PowerPoint</vt:lpstr>
      <vt:lpstr>Презентация PowerPoint</vt:lpstr>
      <vt:lpstr>В Беларуси живет много семей, где есть пьющий родитель или родители.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Вопрос аукцион </vt:lpstr>
      <vt:lpstr>Ученые установили, что некоторые  дети начинают эксперименты с наркотиками в 10 летнем возрасте. </vt:lpstr>
      <vt:lpstr>Презентация PowerPoint</vt:lpstr>
      <vt:lpstr> 3 РАУНД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Заключительный раунд</vt:lpstr>
      <vt:lpstr>Презентация PowerPoint</vt:lpstr>
      <vt:lpstr>Презентация PowerPoint</vt:lpstr>
      <vt:lpstr>   Подведение итогов игры    </vt:lpstr>
    </vt:vector>
  </TitlesOfParts>
  <Company>дом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creator>ната</dc:creator>
  <cp:lastModifiedBy>User</cp:lastModifiedBy>
  <cp:revision>288</cp:revision>
  <dcterms:created xsi:type="dcterms:W3CDTF">2006-01-05T13:59:59Z</dcterms:created>
  <dcterms:modified xsi:type="dcterms:W3CDTF">2021-02-09T06:30:42Z</dcterms:modified>
</cp:coreProperties>
</file>