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6" r:id="rId5"/>
    <p:sldId id="265" r:id="rId6"/>
    <p:sldId id="264" r:id="rId7"/>
    <p:sldId id="263" r:id="rId8"/>
    <p:sldId id="262" r:id="rId9"/>
    <p:sldId id="261" r:id="rId10"/>
    <p:sldId id="258" r:id="rId11"/>
    <p:sldId id="260" r:id="rId12"/>
    <p:sldId id="259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8A5F7-3703-4828-B86E-5D04FF162F77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EA04F-49BD-4E2C-BCA4-619700B470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8A5F7-3703-4828-B86E-5D04FF162F77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EA04F-49BD-4E2C-BCA4-619700B470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8A5F7-3703-4828-B86E-5D04FF162F77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EA04F-49BD-4E2C-BCA4-619700B470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8A5F7-3703-4828-B86E-5D04FF162F77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EA04F-49BD-4E2C-BCA4-619700B470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8A5F7-3703-4828-B86E-5D04FF162F77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EA04F-49BD-4E2C-BCA4-619700B470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8A5F7-3703-4828-B86E-5D04FF162F77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EA04F-49BD-4E2C-BCA4-619700B470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8A5F7-3703-4828-B86E-5D04FF162F77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EA04F-49BD-4E2C-BCA4-619700B470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8A5F7-3703-4828-B86E-5D04FF162F77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EA04F-49BD-4E2C-BCA4-619700B470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8A5F7-3703-4828-B86E-5D04FF162F77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EA04F-49BD-4E2C-BCA4-619700B470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8A5F7-3703-4828-B86E-5D04FF162F77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EA04F-49BD-4E2C-BCA4-619700B470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8A5F7-3703-4828-B86E-5D04FF162F77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EA04F-49BD-4E2C-BCA4-619700B470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D8A5F7-3703-4828-B86E-5D04FF162F77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EA04F-49BD-4E2C-BCA4-619700B4700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honoteka.org/uploads/posts/2021-07/1625178995_35-phonoteka-org-p-den-narodnogo-yedinstva-zastavka-krasivie-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872288" y="548680"/>
            <a:ext cx="50754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Arial Black" pitchFamily="34" charset="0"/>
              </a:rPr>
              <a:t>ИГРА-КВЕСТ</a:t>
            </a:r>
            <a:endParaRPr lang="ru-RU" sz="54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Arial Black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42456" y="2636912"/>
            <a:ext cx="7459094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Единство </a:t>
            </a:r>
          </a:p>
          <a:p>
            <a:pPr algn="ctr"/>
            <a:r>
              <a:rPr lang="ru-RU" sz="5400" b="1" cap="all" spc="0" dirty="0" smtClean="0">
                <a:ln w="0"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в </a:t>
            </a:r>
          </a:p>
          <a:p>
            <a:pPr algn="ctr"/>
            <a:r>
              <a:rPr lang="ru-RU" sz="5400" b="1" cap="all" spc="0" dirty="0" smtClean="0">
                <a:ln w="0"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нас!</a:t>
            </a:r>
            <a:endParaRPr lang="ru-RU" sz="5400" b="1" cap="all" spc="0" dirty="0">
              <a:ln w="0"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568186" y="5517232"/>
            <a:ext cx="12715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+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907704" y="548680"/>
            <a:ext cx="50754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Arial Black" pitchFamily="34" charset="0"/>
              </a:rPr>
              <a:t>ИГРА-КВЕСТ</a:t>
            </a:r>
            <a:endParaRPr lang="ru-RU" sz="54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catherineasquithgallery.com/uploads/posts/2021-02/1613677727_29-p-fon-trikolor-dlya-prezentatsii-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" y="188640"/>
            <a:ext cx="392392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Arial Black" pitchFamily="34" charset="0"/>
              </a:rPr>
              <a:t>Станция 1</a:t>
            </a:r>
            <a:endParaRPr lang="ru-RU" sz="40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Arial Black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1124744"/>
            <a:ext cx="3600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Вставьте  и запишите пропущенные </a:t>
            </a:r>
            <a:r>
              <a:rPr lang="ru-RU" sz="2400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слова </a:t>
            </a:r>
            <a:endParaRPr lang="ru-RU" sz="24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</a:endParaRPr>
          </a:p>
          <a:p>
            <a:r>
              <a:rPr lang="ru-RU" sz="24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 Гимна </a:t>
            </a:r>
            <a:r>
              <a:rPr lang="ru-RU" sz="2400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Российской </a:t>
            </a:r>
            <a:r>
              <a:rPr lang="ru-RU" sz="24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Федерации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2996952"/>
            <a:ext cx="421297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Россия - священная наша __________ ,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>Россия - </a:t>
            </a:r>
            <a:r>
              <a:rPr lang="ru-RU" sz="1600" dirty="0" err="1"/>
              <a:t>___________наша</a:t>
            </a:r>
            <a:r>
              <a:rPr lang="ru-RU" sz="1600" dirty="0"/>
              <a:t> страна.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>Могучая воля, великая слава -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>Твое достоянье на __________ времена!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>Славься, </a:t>
            </a:r>
            <a:r>
              <a:rPr lang="ru-RU" sz="1600" dirty="0" err="1"/>
              <a:t>_____________наше</a:t>
            </a:r>
            <a:r>
              <a:rPr lang="ru-RU" sz="1600" dirty="0"/>
              <a:t> свободное,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>Братских народов союз вековой,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>Предками данная ___________ народная!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>Славься, __________! Мы гордимся тобой!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>От южных морей до _________ края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>Раскинулись наши ______ и ________.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>Одна ты на свете! Одна ты такая -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>Хранимая Богом ________ земля!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644008" y="692696"/>
            <a:ext cx="410445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Славься, Отечество наше _________</a:t>
            </a:r>
            <a:br>
              <a:rPr lang="ru-RU" sz="1600" dirty="0" smtClean="0"/>
            </a:br>
            <a:r>
              <a:rPr lang="ru-RU" sz="1600" dirty="0" smtClean="0"/>
              <a:t>Братских народов _______ вековой,</a:t>
            </a:r>
            <a:br>
              <a:rPr lang="ru-RU" sz="1600" dirty="0" smtClean="0"/>
            </a:br>
            <a:r>
              <a:rPr lang="ru-RU" sz="1600" dirty="0" smtClean="0"/>
              <a:t>__________ данная мудрость народная!</a:t>
            </a:r>
            <a:br>
              <a:rPr lang="ru-RU" sz="1600" dirty="0" smtClean="0"/>
            </a:br>
            <a:r>
              <a:rPr lang="ru-RU" sz="1600" dirty="0" smtClean="0"/>
              <a:t>Славься, страна! Мы гордимся тобой!</a:t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Широкий простор для ________ и для жизни</a:t>
            </a:r>
            <a:br>
              <a:rPr lang="ru-RU" sz="1600" dirty="0" smtClean="0"/>
            </a:br>
            <a:r>
              <a:rPr lang="ru-RU" sz="1600" dirty="0" smtClean="0"/>
              <a:t>Грядущие нам открывают ______.</a:t>
            </a:r>
            <a:br>
              <a:rPr lang="ru-RU" sz="1600" dirty="0" smtClean="0"/>
            </a:br>
            <a:r>
              <a:rPr lang="ru-RU" sz="1600" dirty="0" smtClean="0"/>
              <a:t>Нам силу дает наша верность Отчизне.</a:t>
            </a:r>
            <a:br>
              <a:rPr lang="ru-RU" sz="1600" dirty="0" smtClean="0"/>
            </a:br>
            <a:r>
              <a:rPr lang="ru-RU" sz="1600" dirty="0" smtClean="0"/>
              <a:t>Так было, так есть и так будет _______!</a:t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Славься, Отечество _______ свободное,</a:t>
            </a:r>
            <a:br>
              <a:rPr lang="ru-RU" sz="1600" dirty="0" smtClean="0"/>
            </a:br>
            <a:r>
              <a:rPr lang="ru-RU" sz="1600" dirty="0" smtClean="0"/>
              <a:t>Братских народов союз ________,</a:t>
            </a:r>
            <a:br>
              <a:rPr lang="ru-RU" sz="1600" dirty="0" smtClean="0"/>
            </a:br>
            <a:r>
              <a:rPr lang="ru-RU" sz="1600" dirty="0" smtClean="0"/>
              <a:t>Предками данная мудрость народная!</a:t>
            </a:r>
            <a:br>
              <a:rPr lang="ru-RU" sz="1600" dirty="0" smtClean="0"/>
            </a:br>
            <a:r>
              <a:rPr lang="ru-RU" sz="1600" dirty="0" smtClean="0"/>
              <a:t>Славься, страна! Мы _________ тобой!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catherineasquithgallery.com/uploads/posts/2021-02/1613677727_29-p-fon-trikolor-dlya-prezentatsii-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" y="188640"/>
            <a:ext cx="392392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Arial Black" pitchFamily="34" charset="0"/>
              </a:rPr>
              <a:t>Станция 2</a:t>
            </a:r>
            <a:endParaRPr lang="ru-RU" sz="40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Arial Black" pitchFamily="34" charset="0"/>
            </a:endParaRPr>
          </a:p>
        </p:txBody>
      </p:sp>
      <p:pic>
        <p:nvPicPr>
          <p:cNvPr id="15362" name="Picture 2" descr="https://i.pinimg.com/736x/0d/5f/c1/0d5fc14af63f3746667001f421d6d779.jpg"/>
          <p:cNvPicPr>
            <a:picLocks noChangeAspect="1" noChangeArrowheads="1"/>
          </p:cNvPicPr>
          <p:nvPr/>
        </p:nvPicPr>
        <p:blipFill>
          <a:blip r:embed="rId3" cstate="print"/>
          <a:srcRect t="8321" b="1341"/>
          <a:stretch>
            <a:fillRect/>
          </a:stretch>
        </p:blipFill>
        <p:spPr bwMode="auto">
          <a:xfrm>
            <a:off x="5580112" y="116632"/>
            <a:ext cx="3394348" cy="390045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79512" y="1124744"/>
            <a:ext cx="3600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По данным цифрам расшифруй номер буквы из алфавита и запиши полученные пословицы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2996952"/>
            <a:ext cx="42129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sz="1600" dirty="0" smtClean="0"/>
              <a:t>25,6,13,16,3,6,12 </a:t>
            </a:r>
            <a:r>
              <a:rPr lang="ru-RU" sz="1600" dirty="0"/>
              <a:t>2,6,9 18,16,5,10,15,29 25,20,16 19,16,13,16,3,6,11 2,6,9 17,6,19,15,10 </a:t>
            </a:r>
            <a:endParaRPr lang="ru-RU" sz="1600" dirty="0" smtClean="0"/>
          </a:p>
          <a:p>
            <a:pPr marL="342900" indent="-342900">
              <a:buAutoNum type="arabicPeriod"/>
            </a:pPr>
            <a:r>
              <a:rPr lang="ru-RU" sz="1600" dirty="0"/>
              <a:t>8,10,20,28 - 18,16,5,10,15,6 19,13,21,8,10,20,28 </a:t>
            </a:r>
            <a:endParaRPr lang="ru-RU" sz="1600" dirty="0" smtClean="0"/>
          </a:p>
          <a:p>
            <a:pPr marL="342900" indent="-342900">
              <a:buAutoNum type="arabicPeriod"/>
            </a:pPr>
            <a:r>
              <a:rPr lang="ru-RU" sz="1600" dirty="0"/>
              <a:t>18,16,5,10,15,1 - 14,1,20,28 21,14,6,11 9,1 15,6,7 17,16,19,20,16,33,20,28 </a:t>
            </a:r>
            <a:endParaRPr lang="ru-RU" sz="1600" dirty="0" smtClean="0"/>
          </a:p>
          <a:p>
            <a:pPr marL="342900" indent="-342900">
              <a:buAutoNum type="arabicPeriod"/>
            </a:pPr>
            <a:r>
              <a:rPr lang="ru-RU" sz="1600" dirty="0"/>
              <a:t>3,19,33,12,16,14,21 14,10,13,1 19,3,16,33 19,20,16,18,16,15.1 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catherineasquithgallery.com/uploads/posts/2021-02/1613677727_29-p-fon-trikolor-dlya-prezentatsii-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" y="188640"/>
            <a:ext cx="392392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Arial Black" pitchFamily="34" charset="0"/>
              </a:rPr>
              <a:t>Станция 3</a:t>
            </a:r>
            <a:endParaRPr lang="ru-RU" sz="40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Arial Black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908720"/>
            <a:ext cx="36004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Разгадайте кроссворд и запишите ответы и отгадайте ключевое слово. Начало ответа в задании после цифры.</a:t>
            </a:r>
          </a:p>
        </p:txBody>
      </p:sp>
      <p:pic>
        <p:nvPicPr>
          <p:cNvPr id="16386" name="Picture 2" descr="https://ped-kopilka.ru/upload/blogs2/2019/11/1_9cdcb95967ab87f392e68e776993b3d3.jp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764704"/>
            <a:ext cx="5112568" cy="432048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2636912"/>
            <a:ext cx="399593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1. Один из символов государства в виде тканевого полотна различных цветов.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2. Столица России.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3. Третий цвет флага Российской Федерации.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4. Фамилия президента Российской Федерации.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5. В России их проживает более 190 наименований.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6. Любовь к Родине.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7. Дерево – символ России.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8. Главный город страны.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9. Главный сувенир, который увозят туристы из России.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10. Животное – символ России.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11. Место рождения человека.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catherineasquithgallery.com/uploads/posts/2021-02/1613677727_29-p-fon-trikolor-dlya-prezentatsii-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" y="188640"/>
            <a:ext cx="392392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Arial Black" pitchFamily="34" charset="0"/>
              </a:rPr>
              <a:t>Станция 4</a:t>
            </a:r>
            <a:endParaRPr lang="ru-RU" sz="40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Arial Black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908720"/>
            <a:ext cx="3600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Запиши виды спортивных состязаний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947942" y="620688"/>
            <a:ext cx="3511666" cy="57554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buFont typeface="Wingdings" pitchFamily="2" charset="2"/>
              <a:buChar char="§"/>
            </a:pPr>
            <a:r>
              <a:rPr lang="ru-RU" sz="2800" b="1" cap="all" dirty="0" smtClean="0">
                <a:ln w="9000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Футбол</a:t>
            </a:r>
          </a:p>
          <a:p>
            <a:pPr algn="ctr">
              <a:buFont typeface="Wingdings" pitchFamily="2" charset="2"/>
              <a:buChar char="§"/>
            </a:pPr>
            <a:r>
              <a:rPr lang="ru-RU" sz="2800" b="1" cap="all" dirty="0" smtClean="0">
                <a:ln w="9000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Хоккей</a:t>
            </a:r>
          </a:p>
          <a:p>
            <a:pPr algn="ctr">
              <a:buFont typeface="Wingdings" pitchFamily="2" charset="2"/>
              <a:buChar char="§"/>
            </a:pPr>
            <a:r>
              <a:rPr lang="ru-RU" sz="2800" b="1" cap="all" dirty="0" smtClean="0">
                <a:ln w="9000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Биатлон</a:t>
            </a:r>
          </a:p>
          <a:p>
            <a:pPr algn="ctr">
              <a:buFont typeface="Wingdings" pitchFamily="2" charset="2"/>
              <a:buChar char="§"/>
            </a:pPr>
            <a:r>
              <a:rPr lang="ru-RU" sz="2800" b="1" cap="all" dirty="0" smtClean="0">
                <a:ln w="9000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Баскетбол</a:t>
            </a:r>
          </a:p>
          <a:p>
            <a:pPr algn="ctr">
              <a:buFont typeface="Wingdings" pitchFamily="2" charset="2"/>
              <a:buChar char="§"/>
            </a:pPr>
            <a:r>
              <a:rPr lang="ru-RU" sz="2800" b="1" cap="all" dirty="0" smtClean="0">
                <a:ln w="9000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Волейбол</a:t>
            </a:r>
          </a:p>
          <a:p>
            <a:pPr algn="ctr">
              <a:buFont typeface="Wingdings" pitchFamily="2" charset="2"/>
              <a:buChar char="§"/>
            </a:pPr>
            <a:r>
              <a:rPr lang="ru-RU" sz="2800" b="1" cap="all" dirty="0" smtClean="0">
                <a:ln w="9000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Лыжные гонки</a:t>
            </a:r>
          </a:p>
          <a:p>
            <a:pPr algn="ctr">
              <a:buFont typeface="Wingdings" pitchFamily="2" charset="2"/>
              <a:buChar char="§"/>
            </a:pPr>
            <a:r>
              <a:rPr lang="ru-RU" sz="2800" b="1" cap="all" dirty="0" smtClean="0">
                <a:ln w="9000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Легкая атлетика</a:t>
            </a:r>
          </a:p>
          <a:p>
            <a:pPr algn="ctr">
              <a:buFont typeface="Wingdings" pitchFamily="2" charset="2"/>
              <a:buChar char="§"/>
            </a:pPr>
            <a:r>
              <a:rPr lang="ru-RU" sz="2800" b="1" cap="all" dirty="0" smtClean="0">
                <a:ln w="9000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Теннис</a:t>
            </a:r>
          </a:p>
          <a:p>
            <a:pPr algn="ctr">
              <a:buFont typeface="Wingdings" pitchFamily="2" charset="2"/>
              <a:buChar char="§"/>
            </a:pPr>
            <a:r>
              <a:rPr lang="ru-RU" sz="2800" b="1" cap="all" dirty="0" smtClean="0">
                <a:ln w="9000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Плавание</a:t>
            </a:r>
          </a:p>
          <a:p>
            <a:pPr algn="ctr">
              <a:buFont typeface="Wingdings" pitchFamily="2" charset="2"/>
              <a:buChar char="§"/>
            </a:pPr>
            <a:r>
              <a:rPr lang="ru-RU" sz="2800" b="1" cap="all" dirty="0" smtClean="0">
                <a:ln w="9000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Бокс</a:t>
            </a:r>
          </a:p>
          <a:p>
            <a:pPr algn="ctr">
              <a:buFont typeface="Wingdings" pitchFamily="2" charset="2"/>
              <a:buChar char="§"/>
            </a:pPr>
            <a:r>
              <a:rPr lang="ru-RU" sz="2800" b="1" cap="all" dirty="0" smtClean="0">
                <a:ln w="9000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Фигурное катание</a:t>
            </a:r>
          </a:p>
          <a:p>
            <a:pPr algn="ctr">
              <a:buFont typeface="Wingdings" pitchFamily="2" charset="2"/>
              <a:buChar char="§"/>
            </a:pPr>
            <a:r>
              <a:rPr lang="ru-RU" sz="2800" b="1" cap="all" dirty="0" smtClean="0">
                <a:ln w="9000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Шахматы</a:t>
            </a:r>
          </a:p>
          <a:p>
            <a:pPr algn="ctr">
              <a:buFont typeface="Wingdings" pitchFamily="2" charset="2"/>
              <a:buChar char="§"/>
            </a:pPr>
            <a:endParaRPr lang="ru-RU" sz="3200" b="1" cap="none" spc="0" dirty="0">
              <a:ln w="11430">
                <a:solidFill>
                  <a:srgbClr val="002060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1844824"/>
            <a:ext cx="36004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Проверь  совпадающие ответы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catherineasquithgallery.com/uploads/posts/2021-02/1613677727_29-p-fon-trikolor-dlya-prezentatsii-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" y="188640"/>
            <a:ext cx="392392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Arial Black" pitchFamily="34" charset="0"/>
              </a:rPr>
              <a:t>Станция 5</a:t>
            </a:r>
            <a:endParaRPr lang="ru-RU" sz="40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Arial Black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59632" y="1268760"/>
            <a:ext cx="65527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Творческая. Нарисуй рисунок  голубя из трех цветов флага Российской Федерации</a:t>
            </a:r>
          </a:p>
        </p:txBody>
      </p:sp>
      <p:pic>
        <p:nvPicPr>
          <p:cNvPr id="18434" name="Picture 2" descr="https://www.culture.ru/storage/images/09fc4530e98a541d605bd3460ddb588f/86b3b85bfcb1969874d1d1cfbe7bc5bd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420888"/>
            <a:ext cx="4680361" cy="3752097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188640"/>
            <a:ext cx="392392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Arial Black" pitchFamily="34" charset="0"/>
              </a:rPr>
              <a:t>Станция 5</a:t>
            </a:r>
            <a:endParaRPr lang="ru-RU" sz="40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catherineasquithgallery.com/uploads/posts/2021-02/1613677727_29-p-fon-trikolor-dlya-prezentatsii-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" y="188640"/>
            <a:ext cx="392392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Arial Black" pitchFamily="34" charset="0"/>
              </a:rPr>
              <a:t>Станция 6</a:t>
            </a:r>
            <a:endParaRPr lang="ru-RU" sz="40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Arial Black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980728"/>
            <a:ext cx="5400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Отгадай загадку с зашифрованным ответом и запиши его.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1916832"/>
            <a:ext cx="5976664" cy="27392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Предателя, мнили, во мне вы нашли: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Их нет, и не будет на Русской земли!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 ней каждый отчизну с младенчества любит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 душу изменой свою не погубит</a:t>
            </a:r>
          </a:p>
          <a:p>
            <a:pPr algn="ctr"/>
            <a:endParaRPr lang="ru-RU" sz="3200" b="1" cap="none" spc="0" dirty="0">
              <a:ln w="11430">
                <a:solidFill>
                  <a:srgbClr val="002060"/>
                </a:solidFill>
              </a:ln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4221088"/>
            <a:ext cx="5731826" cy="80021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i="1" cap="none" spc="0" dirty="0" smtClean="0">
                <a:ln w="1905"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Подсказка: </a:t>
            </a:r>
          </a:p>
          <a:p>
            <a:pPr algn="ctr"/>
            <a:r>
              <a:rPr lang="ru-RU" b="1" i="1" dirty="0" smtClean="0">
                <a:ln w="1905">
                  <a:solidFill>
                    <a:schemeClr val="tx1"/>
                  </a:solidFill>
                </a:ln>
              </a:rPr>
              <a:t>Подвиг героя </a:t>
            </a:r>
            <a:r>
              <a:rPr lang="ru-RU" b="1" i="1" cap="none" spc="0" dirty="0" smtClean="0">
                <a:ln w="1905">
                  <a:solidFill>
                    <a:schemeClr val="tx1"/>
                  </a:solidFill>
                </a:ln>
              </a:rPr>
              <a:t>Костромской губернии за спасение царя</a:t>
            </a:r>
            <a:endParaRPr lang="ru-RU" b="1" i="1" cap="none" spc="0" dirty="0">
              <a:ln w="1905">
                <a:solidFill>
                  <a:schemeClr val="tx1"/>
                </a:solidFill>
              </a:ln>
            </a:endParaRPr>
          </a:p>
        </p:txBody>
      </p:sp>
      <p:pic>
        <p:nvPicPr>
          <p:cNvPr id="19460" name="Picture 4" descr="https://tur-mobile.ru/wp-content/uploads/2020/03/21-kostroma-pamyatnik-ivanu-susaninu-v-kostrome.jpg"/>
          <p:cNvPicPr>
            <a:picLocks noChangeAspect="1" noChangeArrowheads="1"/>
          </p:cNvPicPr>
          <p:nvPr/>
        </p:nvPicPr>
        <p:blipFill>
          <a:blip r:embed="rId3" cstate="print"/>
          <a:srcRect l="44469" r="9672"/>
          <a:stretch>
            <a:fillRect/>
          </a:stretch>
        </p:blipFill>
        <p:spPr bwMode="auto">
          <a:xfrm>
            <a:off x="5868144" y="1340768"/>
            <a:ext cx="3131840" cy="4752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catherineasquithgallery.com/uploads/posts/2021-02/1613677727_29-p-fon-trikolor-dlya-prezentatsii-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" y="188640"/>
            <a:ext cx="392392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Arial Black" pitchFamily="34" charset="0"/>
              </a:rPr>
              <a:t>Станция 7</a:t>
            </a:r>
            <a:endParaRPr lang="ru-RU" sz="40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Arial Black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980728"/>
            <a:ext cx="54006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Вопрос с секретом. </a:t>
            </a:r>
            <a:r>
              <a:rPr lang="ru-RU" sz="2000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4 ноября отмечается не только День народного единства, но и церковный праздник. Какой?</a:t>
            </a:r>
            <a:r>
              <a:rPr lang="ru-RU" sz="20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 Запиши правильный ответ.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43808" y="6309320"/>
            <a:ext cx="36724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Казанская икона </a:t>
            </a:r>
            <a:r>
              <a:rPr lang="ru-RU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Божией Матери</a:t>
            </a:r>
          </a:p>
        </p:txBody>
      </p:sp>
      <p:pic>
        <p:nvPicPr>
          <p:cNvPr id="20482" name="Picture 2" descr="https://svetochnews.ru/wp-content/uploads/2021/07/foto-i-znachenie-kazanskaya-ikona-bozhiej-mater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1988840"/>
            <a:ext cx="3188730" cy="42484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catherineasquithgallery.com/uploads/posts/2021-02/1613677727_29-p-fon-trikolor-dlya-prezentatsii-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" y="188640"/>
            <a:ext cx="392392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Arial Black" pitchFamily="34" charset="0"/>
              </a:rPr>
              <a:t>Станция 8</a:t>
            </a:r>
            <a:endParaRPr lang="ru-RU" sz="40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Arial Black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51520" y="980728"/>
            <a:ext cx="5400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Напиши что обозначают цвета флага Российской Федерации</a:t>
            </a:r>
          </a:p>
        </p:txBody>
      </p:sp>
      <p:pic>
        <p:nvPicPr>
          <p:cNvPr id="21510" name="Picture 6" descr="t1604691409ax.jpg"/>
          <p:cNvPicPr>
            <a:picLocks noChangeAspect="1" noChangeArrowheads="1"/>
          </p:cNvPicPr>
          <p:nvPr/>
        </p:nvPicPr>
        <p:blipFill>
          <a:blip r:embed="rId3" cstate="print"/>
          <a:srcRect l="10912" t="18016" r="11341" b="18110"/>
          <a:stretch>
            <a:fillRect/>
          </a:stretch>
        </p:blipFill>
        <p:spPr bwMode="auto">
          <a:xfrm>
            <a:off x="2411760" y="2204864"/>
            <a:ext cx="4630668" cy="31683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catherineasquithgallery.com/uploads/posts/2021-02/1613677727_29-p-fon-trikolor-dlya-prezentatsii-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" y="188640"/>
            <a:ext cx="392392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Arial Black" pitchFamily="34" charset="0"/>
              </a:rPr>
              <a:t>Станция 9</a:t>
            </a:r>
            <a:endParaRPr lang="ru-RU" sz="40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Arial Black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980728"/>
            <a:ext cx="5400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Отгадай шифр запиши полученную  мудрость</a:t>
            </a:r>
          </a:p>
        </p:txBody>
      </p:sp>
      <p:pic>
        <p:nvPicPr>
          <p:cNvPr id="24578" name="Picture 2" descr="Рисунок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556792"/>
            <a:ext cx="5338564" cy="4676583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188640"/>
            <a:ext cx="392392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Arial Black" pitchFamily="34" charset="0"/>
              </a:rPr>
              <a:t>Станция 9</a:t>
            </a:r>
            <a:endParaRPr lang="ru-RU" sz="40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catherineasquithgallery.com/uploads/posts/2021-02/1613677727_29-p-fon-trikolor-dlya-prezentatsii-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" y="188640"/>
            <a:ext cx="392392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Arial Black" pitchFamily="34" charset="0"/>
              </a:rPr>
              <a:t>Станция 10</a:t>
            </a:r>
            <a:endParaRPr lang="ru-RU" sz="40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Arial Black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980728"/>
            <a:ext cx="5400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Запиши название памятника изображенного на  картинке?</a:t>
            </a:r>
          </a:p>
        </p:txBody>
      </p:sp>
      <p:pic>
        <p:nvPicPr>
          <p:cNvPr id="6" name="Рисунок 5" descr="Рисунок1.jpg"/>
          <p:cNvPicPr>
            <a:picLocks noChangeAspect="1"/>
          </p:cNvPicPr>
          <p:nvPr/>
        </p:nvPicPr>
        <p:blipFill>
          <a:blip r:embed="rId3" cstate="print"/>
          <a:srcRect b="11171"/>
          <a:stretch>
            <a:fillRect/>
          </a:stretch>
        </p:blipFill>
        <p:spPr>
          <a:xfrm>
            <a:off x="1619672" y="1988840"/>
            <a:ext cx="5967984" cy="33843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catherineasquithgallery.com/uploads/posts/2021-02/1613677727_29-p-fon-trikolor-dlya-prezentatsii-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" y="188640"/>
            <a:ext cx="392392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Arial Black" pitchFamily="34" charset="0"/>
              </a:rPr>
              <a:t>Станция 11</a:t>
            </a:r>
            <a:endParaRPr lang="ru-RU" sz="40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Arial Black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980728"/>
            <a:ext cx="5400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Запиши название частей герба Российской Федерации?</a:t>
            </a:r>
          </a:p>
        </p:txBody>
      </p:sp>
      <p:pic>
        <p:nvPicPr>
          <p:cNvPr id="23554" name="Picture 2" descr="https://ped-kopilka.ru/upload/blogs/24659_588fbe8542d15944e98a5f0de46f04f9.jpg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59832" y="1556792"/>
            <a:ext cx="4043561" cy="5002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catherineasquithgallery.com/uploads/posts/2021-02/1613677727_29-p-fon-trikolor-dlya-prezentatsii-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" y="188640"/>
            <a:ext cx="392392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Arial Black" pitchFamily="34" charset="0"/>
              </a:rPr>
              <a:t>Станция 12</a:t>
            </a:r>
            <a:endParaRPr lang="ru-RU" sz="40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Arial Black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980728"/>
            <a:ext cx="5400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Отгадай ответ и запиши символы России?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484784"/>
            <a:ext cx="367240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белом сарафане.</a:t>
            </a:r>
          </a:p>
          <a:p>
            <a:r>
              <a:rPr lang="ru-RU" dirty="0"/>
              <a:t>На стройной ножке,</a:t>
            </a:r>
          </a:p>
          <a:p>
            <a:r>
              <a:rPr lang="ru-RU" dirty="0"/>
              <a:t>В ушах – серёжки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************************</a:t>
            </a:r>
          </a:p>
          <a:p>
            <a:r>
              <a:rPr lang="ru-RU" dirty="0"/>
              <a:t>Кукла – символ материнства</a:t>
            </a:r>
          </a:p>
          <a:p>
            <a:r>
              <a:rPr lang="ru-RU" dirty="0"/>
              <a:t>И семейного единства.</a:t>
            </a:r>
          </a:p>
          <a:p>
            <a:r>
              <a:rPr lang="ru-RU" dirty="0"/>
              <a:t>Сарафан – её одёжка,</a:t>
            </a:r>
          </a:p>
          <a:p>
            <a:r>
              <a:rPr lang="ru-RU" dirty="0"/>
              <a:t>Вся из дерева</a:t>
            </a:r>
            <a:r>
              <a:rPr lang="ru-RU" dirty="0" smtClean="0"/>
              <a:t>...</a:t>
            </a:r>
          </a:p>
          <a:p>
            <a:r>
              <a:rPr lang="ru-RU" dirty="0" smtClean="0"/>
              <a:t>***********************</a:t>
            </a:r>
            <a:r>
              <a:rPr lang="ru-RU" dirty="0"/>
              <a:t> </a:t>
            </a:r>
            <a:endParaRPr lang="ru-RU" dirty="0" smtClean="0"/>
          </a:p>
          <a:p>
            <a:r>
              <a:rPr lang="ru-RU" dirty="0" smtClean="0"/>
              <a:t>Он </a:t>
            </a:r>
            <a:r>
              <a:rPr lang="ru-RU" dirty="0"/>
              <a:t>– огромный хищник леса,</a:t>
            </a:r>
          </a:p>
          <a:p>
            <a:r>
              <a:rPr lang="ru-RU" dirty="0"/>
              <a:t>Гнев его страшнее беса.</a:t>
            </a:r>
          </a:p>
          <a:p>
            <a:r>
              <a:rPr lang="ru-RU" dirty="0"/>
              <a:t>Любит яростно реветь</a:t>
            </a:r>
          </a:p>
          <a:p>
            <a:r>
              <a:rPr lang="ru-RU" dirty="0"/>
              <a:t>Толстопятый зверь..</a:t>
            </a:r>
          </a:p>
          <a:p>
            <a:r>
              <a:rPr lang="ru-RU" dirty="0" smtClean="0"/>
              <a:t>***********************</a:t>
            </a:r>
          </a:p>
          <a:p>
            <a:r>
              <a:rPr lang="ru-RU" dirty="0"/>
              <a:t>Есть на свете – ночь и день,</a:t>
            </a:r>
          </a:p>
          <a:p>
            <a:r>
              <a:rPr lang="ru-RU" dirty="0"/>
              <a:t>Есть – лицо, и есть – изнанка;</a:t>
            </a:r>
          </a:p>
          <a:p>
            <a:r>
              <a:rPr lang="ru-RU" dirty="0"/>
              <a:t>Шляпа летом дарит тень,</a:t>
            </a:r>
          </a:p>
          <a:p>
            <a:r>
              <a:rPr lang="ru-RU" dirty="0"/>
              <a:t>В зиму греет нас – </a:t>
            </a:r>
            <a:r>
              <a:rPr lang="ru-RU" dirty="0" smtClean="0"/>
              <a:t>...</a:t>
            </a:r>
          </a:p>
          <a:p>
            <a:r>
              <a:rPr lang="ru-RU" dirty="0" smtClean="0"/>
              <a:t>*************************</a:t>
            </a:r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860032" y="1268760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На столе стоит пузатый.</a:t>
            </a:r>
          </a:p>
          <a:p>
            <a:r>
              <a:rPr lang="ru-RU" dirty="0"/>
              <a:t>Носик – кран его горбатый.</a:t>
            </a:r>
          </a:p>
          <a:p>
            <a:r>
              <a:rPr lang="ru-RU" dirty="0"/>
              <a:t>Запыхтит, из носа – пар!</a:t>
            </a:r>
          </a:p>
          <a:p>
            <a:r>
              <a:rPr lang="ru-RU" dirty="0"/>
              <a:t>Тульский это</a:t>
            </a:r>
            <a:r>
              <a:rPr lang="ru-RU" dirty="0" smtClean="0"/>
              <a:t>…</a:t>
            </a:r>
          </a:p>
          <a:p>
            <a:r>
              <a:rPr lang="ru-RU" dirty="0" smtClean="0"/>
              <a:t>****************************</a:t>
            </a:r>
          </a:p>
          <a:p>
            <a:r>
              <a:rPr lang="ru-RU" dirty="0"/>
              <a:t>Бронзовый памятник –</a:t>
            </a:r>
          </a:p>
          <a:p>
            <a:r>
              <a:rPr lang="ru-RU" dirty="0"/>
              <a:t>Вам не игрушка,</a:t>
            </a:r>
          </a:p>
          <a:p>
            <a:r>
              <a:rPr lang="ru-RU" dirty="0"/>
              <a:t>Он ведь – орудие,</a:t>
            </a:r>
          </a:p>
          <a:p>
            <a:r>
              <a:rPr lang="ru-RU" dirty="0"/>
              <a:t>Это – ...</a:t>
            </a:r>
          </a:p>
          <a:p>
            <a:r>
              <a:rPr lang="ru-RU" dirty="0" smtClean="0"/>
              <a:t>****************************</a:t>
            </a:r>
          </a:p>
          <a:p>
            <a:r>
              <a:rPr lang="ru-RU" dirty="0"/>
              <a:t>Инструмент народный этот</a:t>
            </a:r>
          </a:p>
          <a:p>
            <a:r>
              <a:rPr lang="ru-RU" dirty="0"/>
              <a:t>С давних пор известен свету.</a:t>
            </a:r>
          </a:p>
          <a:p>
            <a:r>
              <a:rPr lang="ru-RU" dirty="0"/>
              <a:t>Только кнопочки ты тронь –</a:t>
            </a:r>
          </a:p>
          <a:p>
            <a:r>
              <a:rPr lang="ru-RU" dirty="0"/>
              <a:t>Запоёт легко ... </a:t>
            </a:r>
          </a:p>
          <a:p>
            <a:r>
              <a:rPr lang="ru-RU" dirty="0" smtClean="0"/>
              <a:t>****************************</a:t>
            </a:r>
          </a:p>
          <a:p>
            <a:r>
              <a:rPr lang="ru-RU" dirty="0"/>
              <a:t>В озорные три струны</a:t>
            </a:r>
          </a:p>
          <a:p>
            <a:r>
              <a:rPr lang="ru-RU" dirty="0"/>
              <a:t>Все в России влюблены.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catherineasquithgallery.com/uploads/posts/2021-02/1613677727_29-p-fon-trikolor-dlya-prezentatsii-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339752" y="908720"/>
            <a:ext cx="4896544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Arial Black" pitchFamily="34" charset="0"/>
              </a:rPr>
              <a:t>Ты молодец!</a:t>
            </a:r>
          </a:p>
          <a:p>
            <a:pPr algn="ctr"/>
            <a:endParaRPr lang="ru-RU" sz="4000" b="1" cap="all" dirty="0" smtClean="0">
              <a:ln w="9000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Arial Black" pitchFamily="34" charset="0"/>
            </a:endParaRPr>
          </a:p>
          <a:p>
            <a:pPr algn="ctr"/>
            <a:endParaRPr lang="ru-RU" sz="40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Arial Black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204864"/>
            <a:ext cx="7560840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Arial Black" pitchFamily="34" charset="0"/>
              </a:rPr>
              <a:t>Все ответы прикрепи в комментариях на отдельном листе на сайте </a:t>
            </a:r>
            <a:r>
              <a:rPr lang="ru-RU" sz="2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Arial Black" pitchFamily="34" charset="0"/>
              </a:rPr>
              <a:t>игры</a:t>
            </a:r>
          </a:p>
          <a:p>
            <a:pPr algn="ctr"/>
            <a:endParaRPr lang="ru-RU" sz="2000" b="1" cap="all" dirty="0" smtClean="0">
              <a:ln w="9000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latin typeface="Arial Black" pitchFamily="34" charset="0"/>
            </a:endParaRPr>
          </a:p>
          <a:p>
            <a:pPr algn="ctr"/>
            <a:r>
              <a:rPr lang="ru-RU" sz="28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effectLst/>
                <a:latin typeface="Arial Black" pitchFamily="34" charset="0"/>
              </a:rPr>
              <a:t>Участник набравший максимальный балл получает приз!</a:t>
            </a:r>
            <a:endParaRPr lang="ru-RU" sz="2800" b="1" cap="all" dirty="0" smtClean="0">
              <a:ln w="9000" cmpd="sng">
                <a:solidFill>
                  <a:srgbClr val="FF0000"/>
                </a:solidFill>
                <a:prstDash val="solid"/>
              </a:ln>
              <a:effectLst/>
              <a:latin typeface="Arial Black" pitchFamily="34" charset="0"/>
            </a:endParaRPr>
          </a:p>
          <a:p>
            <a:pPr algn="ctr"/>
            <a:r>
              <a:rPr lang="ru-RU" sz="28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effectLst/>
                <a:latin typeface="Arial Black" pitchFamily="34" charset="0"/>
              </a:rPr>
              <a:t> </a:t>
            </a:r>
          </a:p>
          <a:p>
            <a:pPr algn="ctr"/>
            <a:endParaRPr lang="ru-RU" sz="4000" b="1" cap="all" dirty="0" smtClean="0">
              <a:ln w="9000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Arial Black" pitchFamily="34" charset="0"/>
            </a:endParaRPr>
          </a:p>
          <a:p>
            <a:pPr algn="ctr"/>
            <a:endParaRPr lang="ru-RU" sz="4000" b="1" cap="all" spc="0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420</Words>
  <Application>Microsoft Office PowerPoint</Application>
  <PresentationFormat>Экран (4:3)</PresentationFormat>
  <Paragraphs>103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13</cp:revision>
  <dcterms:created xsi:type="dcterms:W3CDTF">2021-11-01T09:09:33Z</dcterms:created>
  <dcterms:modified xsi:type="dcterms:W3CDTF">2021-11-01T11:17:29Z</dcterms:modified>
</cp:coreProperties>
</file>