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351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829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541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164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568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36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95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788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69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58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80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B149E-7D70-4320-B30A-4B685F7ED267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71E1D-0BAC-48A7-B352-B6A2C1EBA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284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910"/>
            <a:ext cx="12192000" cy="6880909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538401" y="2181885"/>
            <a:ext cx="7963619" cy="19646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38401" y="2290526"/>
            <a:ext cx="78195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для детей</a:t>
            </a:r>
          </a:p>
          <a:p>
            <a:pPr algn="ctr"/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«Я могу! Я хочу! Я </a:t>
            </a:r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знать!»</a:t>
            </a:r>
            <a:endParaRPr lang="ru-RU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90638" y="324644"/>
            <a:ext cx="56376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</a:rPr>
              <a:t>Муниципальное казенное учреждение культуры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</a:rPr>
              <a:t>«Районный центр досуга» </a:t>
            </a:r>
          </a:p>
          <a:p>
            <a:pPr algn="ctr"/>
            <a:r>
              <a:rPr lang="ru-RU" sz="1600" dirty="0" err="1" smtClean="0">
                <a:solidFill>
                  <a:srgbClr val="002060"/>
                </a:solidFill>
              </a:rPr>
              <a:t>Макарьевского</a:t>
            </a:r>
            <a:r>
              <a:rPr lang="ru-RU" sz="1600" dirty="0" smtClean="0">
                <a:solidFill>
                  <a:srgbClr val="002060"/>
                </a:solidFill>
              </a:rPr>
              <a:t> муниципального района Костромской области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51923" y="5551043"/>
            <a:ext cx="29712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Презентацию разработала: 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методист О.С Шелудченко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978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9152" y="1158843"/>
            <a:ext cx="960403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Здравствуйте, дорогие ребята!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«Районный центр досуга»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подготовил для вас игру  под названием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«Я могу! Я хочу! Я должен!»,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приглашаем всех желающих принять участие!</a:t>
            </a:r>
          </a:p>
          <a:p>
            <a:pPr algn="ctr"/>
            <a:endParaRPr lang="ru-RU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803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432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49378" y="2080095"/>
            <a:ext cx="10311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u="sng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ЗАДАНИЕ</a:t>
            </a:r>
          </a:p>
          <a:p>
            <a:pPr algn="ctr">
              <a:spcAft>
                <a:spcPts val="0"/>
              </a:spcAft>
            </a:pPr>
            <a:r>
              <a:rPr lang="ru-RU" sz="3600" b="1" u="sng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«Доскажи словечко»</a:t>
            </a:r>
            <a:endParaRPr lang="ru-RU" sz="3600" b="1" u="sng" dirty="0" smtClean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07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7" y="0"/>
            <a:ext cx="121432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62118" y="428706"/>
            <a:ext cx="5027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Стать здоровым ты </a:t>
            </a:r>
            <a:r>
              <a:rPr lang="ru-RU" dirty="0" smtClean="0"/>
              <a:t>решил, значит </a:t>
            </a:r>
            <a:r>
              <a:rPr lang="ru-RU" dirty="0"/>
              <a:t>выполняй </a:t>
            </a:r>
            <a:r>
              <a:rPr lang="ru-RU" dirty="0" smtClean="0"/>
              <a:t>.......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3018" y="428706"/>
            <a:ext cx="895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режим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41258" y="798038"/>
            <a:ext cx="5325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Утром в семь звенит </a:t>
            </a:r>
            <a:r>
              <a:rPr lang="ru-RU" dirty="0" smtClean="0"/>
              <a:t>настырно, наш </a:t>
            </a:r>
            <a:r>
              <a:rPr lang="ru-RU" dirty="0"/>
              <a:t>весёлый друг 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36430" y="798038"/>
            <a:ext cx="1277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будильник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41258" y="1167370"/>
            <a:ext cx="3998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На зарядку встала </a:t>
            </a:r>
            <a:r>
              <a:rPr lang="ru-RU" dirty="0" smtClean="0"/>
              <a:t>вся, наша </a:t>
            </a:r>
            <a:r>
              <a:rPr lang="ru-RU" dirty="0"/>
              <a:t>дружная..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68242" y="1167370"/>
            <a:ext cx="814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семья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58940" y="1536702"/>
            <a:ext cx="5553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Режим, конечно, не </a:t>
            </a:r>
            <a:r>
              <a:rPr lang="ru-RU" dirty="0" smtClean="0"/>
              <a:t>нарушу, </a:t>
            </a:r>
            <a:r>
              <a:rPr lang="ru-RU" dirty="0"/>
              <a:t>я</a:t>
            </a:r>
            <a:r>
              <a:rPr lang="ru-RU" dirty="0" smtClean="0"/>
              <a:t> </a:t>
            </a:r>
            <a:r>
              <a:rPr lang="ru-RU" dirty="0"/>
              <a:t>моюсь под холодным ...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0544" y="1536702"/>
            <a:ext cx="907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душем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58940" y="1906034"/>
            <a:ext cx="5171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Проверь, мне никто не </a:t>
            </a:r>
            <a:r>
              <a:rPr lang="ru-RU" dirty="0" smtClean="0"/>
              <a:t>помогает, постель </a:t>
            </a:r>
            <a:r>
              <a:rPr lang="ru-RU" dirty="0"/>
              <a:t>я тоже ...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44064" y="1906034"/>
            <a:ext cx="1306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заправляю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58940" y="2275366"/>
            <a:ext cx="4598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После душа и </a:t>
            </a:r>
            <a:r>
              <a:rPr lang="ru-RU" dirty="0" smtClean="0"/>
              <a:t>зарядки, ждёт </a:t>
            </a:r>
            <a:r>
              <a:rPr lang="ru-RU" dirty="0"/>
              <a:t>меня горячий ...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05174" y="2275366"/>
            <a:ext cx="1061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завтрак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58940" y="2644698"/>
            <a:ext cx="4195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После завтрака </a:t>
            </a:r>
            <a:r>
              <a:rPr lang="ru-RU" dirty="0" smtClean="0"/>
              <a:t>всегда, в </a:t>
            </a:r>
            <a:r>
              <a:rPr lang="ru-RU" dirty="0"/>
              <a:t>школу я бегу ,...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17769" y="2644698"/>
            <a:ext cx="876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друзья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58940" y="2956376"/>
            <a:ext cx="5506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 школе я стараюсь очень, </a:t>
            </a:r>
            <a:r>
              <a:rPr lang="ru-RU" dirty="0" smtClean="0"/>
              <a:t>с </a:t>
            </a:r>
            <a:r>
              <a:rPr lang="ru-RU" dirty="0"/>
              <a:t>лентяем спорт дружить ..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888057" y="2953043"/>
            <a:ext cx="1112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хочет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58940" y="3298453"/>
            <a:ext cx="5173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 пятёрками спешу </a:t>
            </a:r>
            <a:r>
              <a:rPr lang="ru-RU" dirty="0" smtClean="0"/>
              <a:t>домой, сказать</a:t>
            </a:r>
            <a:r>
              <a:rPr lang="ru-RU" dirty="0"/>
              <a:t>, что я- всегда </a:t>
            </a:r>
            <a:r>
              <a:rPr lang="ru-RU" dirty="0" smtClean="0"/>
              <a:t>…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7614228" y="3298453"/>
            <a:ext cx="754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герой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458940" y="3613555"/>
            <a:ext cx="52679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Всегда я мою руки с мылом, Не надо звать к нам ....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43562" y="3613555"/>
            <a:ext cx="1370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мойдодыра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458940" y="3901402"/>
            <a:ext cx="5068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После обеда можно поспать, А можно во дворе...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49136" y="3923215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играть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458940" y="4143384"/>
            <a:ext cx="65912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Мяч, скакалка и ракетка, </a:t>
            </a:r>
            <a:r>
              <a:rPr lang="ru-RU" dirty="0" smtClean="0"/>
              <a:t>лыжи</a:t>
            </a:r>
            <a:r>
              <a:rPr lang="ru-RU" dirty="0"/>
              <a:t>, санки и </a:t>
            </a:r>
            <a:r>
              <a:rPr lang="ru-RU" dirty="0" smtClean="0"/>
              <a:t>коньки, лучшие друзья …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9049774" y="4135426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мои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458940" y="4426026"/>
            <a:ext cx="4328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Мама машет из окна Значит, мне домой ..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68242" y="4431499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458940" y="4729534"/>
            <a:ext cx="4558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Теперь я делаю уроки, </a:t>
            </a:r>
            <a:r>
              <a:rPr lang="ru-RU" dirty="0" smtClean="0"/>
              <a:t>мне </a:t>
            </a:r>
            <a:r>
              <a:rPr lang="ru-RU" dirty="0"/>
              <a:t>нравиться моя ...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71235" y="4729534"/>
            <a:ext cx="981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458940" y="5005974"/>
            <a:ext cx="65939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Я важное закончил дело </a:t>
            </a:r>
            <a:r>
              <a:rPr lang="ru-RU" dirty="0" smtClean="0"/>
              <a:t>и </a:t>
            </a:r>
            <a:r>
              <a:rPr lang="ru-RU" dirty="0"/>
              <a:t>, ребята, не грущу, </a:t>
            </a:r>
            <a:r>
              <a:rPr lang="ru-RU" dirty="0" smtClean="0"/>
              <a:t>я </a:t>
            </a:r>
            <a:r>
              <a:rPr lang="ru-RU" dirty="0"/>
              <a:t>с работы папу ...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52147" y="5013932"/>
            <a:ext cx="605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жду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582057" y="5275549"/>
            <a:ext cx="52227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Но смотрит к нам в окно </a:t>
            </a:r>
            <a:r>
              <a:rPr lang="ru-RU" dirty="0" smtClean="0"/>
              <a:t>луна, значит</a:t>
            </a:r>
            <a:r>
              <a:rPr lang="ru-RU" dirty="0"/>
              <a:t>, спать уже ....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766690" y="5282414"/>
            <a:ext cx="668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778933" y="5590857"/>
            <a:ext cx="4150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Я бегу скорей под душ, </a:t>
            </a:r>
            <a:r>
              <a:rPr lang="ru-RU" dirty="0" smtClean="0"/>
              <a:t>мою </a:t>
            </a:r>
            <a:r>
              <a:rPr lang="ru-RU" dirty="0"/>
              <a:t>и глаза, и ...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896793" y="5580449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уши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869772" y="5857408"/>
            <a:ext cx="5231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Ждёт меня моя кровать, </a:t>
            </a:r>
            <a:r>
              <a:rPr lang="ru-RU" dirty="0" smtClean="0"/>
              <a:t>«Спокойной </a:t>
            </a:r>
            <a:r>
              <a:rPr lang="ru-RU" dirty="0"/>
              <a:t>ночи»! </a:t>
            </a:r>
            <a:r>
              <a:rPr lang="ru-RU" dirty="0" smtClean="0"/>
              <a:t>надо</a:t>
            </a:r>
            <a:r>
              <a:rPr lang="ru-RU" dirty="0"/>
              <a:t>..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096999" y="5856282"/>
            <a:ext cx="824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спать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932462" y="6152297"/>
            <a:ext cx="5259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Завтра будет новый день! Р</a:t>
            </a:r>
            <a:r>
              <a:rPr lang="ru-RU" dirty="0" smtClean="0"/>
              <a:t>ежим </a:t>
            </a:r>
            <a:r>
              <a:rPr lang="ru-RU" dirty="0"/>
              <a:t>понравился тебе?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91915" y="6152297"/>
            <a:ext cx="429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038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34735" y="2046083"/>
            <a:ext cx="34821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ЗАДАНИЕ</a:t>
            </a:r>
          </a:p>
          <a:p>
            <a:pPr algn="ctr"/>
            <a:r>
              <a:rPr lang="ru-RU" sz="3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«Угадай, кто я?»</a:t>
            </a:r>
            <a:endParaRPr lang="ru-RU" sz="36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273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76808" y="599948"/>
            <a:ext cx="84680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 О ней говорят: « Сидит шут в луже, вихор наружу»</a:t>
            </a:r>
          </a:p>
          <a:p>
            <a:r>
              <a:rPr lang="ru-RU" sz="2800" dirty="0"/>
              <a:t>2. Родилась она в странах Средиземноморья. Ее сок содержит витамина С </a:t>
            </a:r>
            <a:r>
              <a:rPr lang="ru-RU" sz="2800" dirty="0" smtClean="0"/>
              <a:t>не меньше</a:t>
            </a:r>
            <a:r>
              <a:rPr lang="ru-RU" sz="2800" dirty="0"/>
              <a:t>, чем лимонный.</a:t>
            </a:r>
          </a:p>
          <a:p>
            <a:r>
              <a:rPr lang="ru-RU" sz="2800" dirty="0"/>
              <a:t>3. Она не дает людям заболеть цингой, ускоряет заживление ран. И если </a:t>
            </a:r>
            <a:r>
              <a:rPr lang="ru-RU" sz="2800" dirty="0" smtClean="0"/>
              <a:t>вы вдруг </a:t>
            </a:r>
            <a:r>
              <a:rPr lang="ru-RU" sz="2800" dirty="0"/>
              <a:t>пораните палец, приложите к нему ее лист.</a:t>
            </a:r>
          </a:p>
          <a:p>
            <a:r>
              <a:rPr lang="ru-RU" sz="2800" dirty="0"/>
              <a:t>4. О ней еще говорят: « 40 одежек, да все без застежек».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9311" y="3177765"/>
            <a:ext cx="3387505" cy="338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86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38677" y="416181"/>
            <a:ext cx="1007650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 Его родина – Иран, Афганистан, Индия.</a:t>
            </a:r>
          </a:p>
          <a:p>
            <a:r>
              <a:rPr lang="ru-RU" sz="2800" dirty="0"/>
              <a:t>2. После него земля не беднеет, а становится богатой азотом. На его </a:t>
            </a:r>
            <a:r>
              <a:rPr lang="ru-RU" sz="2800" dirty="0" smtClean="0"/>
              <a:t>корнях находятся </a:t>
            </a:r>
            <a:r>
              <a:rPr lang="ru-RU" sz="2800" dirty="0"/>
              <a:t>крохотные белые клубеньки, в которых живут невидимки </a:t>
            </a:r>
            <a:r>
              <a:rPr lang="ru-RU" sz="2800" dirty="0" smtClean="0"/>
              <a:t>– полезные </a:t>
            </a:r>
            <a:r>
              <a:rPr lang="ru-RU" sz="2800" dirty="0"/>
              <a:t>почвенные бактерии.</a:t>
            </a:r>
          </a:p>
          <a:p>
            <a:r>
              <a:rPr lang="ru-RU" sz="2800" dirty="0"/>
              <a:t>3. Он богаче других растений на белок, поэтому дает много сил.</a:t>
            </a:r>
          </a:p>
          <a:p>
            <a:r>
              <a:rPr lang="ru-RU" sz="2800" dirty="0"/>
              <a:t>4. Обязательно входит в состав салата «Оливье».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5" b="95127" l="4366" r="976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986" y="3638739"/>
            <a:ext cx="30480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4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55138" y="510373"/>
            <a:ext cx="9623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Его родина – Индия, Китай. Теплолюбив. Боится морозов, поэтому </a:t>
            </a:r>
            <a:r>
              <a:rPr lang="ru-RU" sz="2400" dirty="0" smtClean="0"/>
              <a:t>его садят </a:t>
            </a:r>
            <a:r>
              <a:rPr lang="ru-RU" sz="2400" dirty="0"/>
              <a:t>в парниках</a:t>
            </a:r>
          </a:p>
          <a:p>
            <a:r>
              <a:rPr lang="ru-RU" sz="2400" dirty="0"/>
              <a:t>2. Когда он лежит на тарелке свежий, прохладный, сочный, </a:t>
            </a:r>
            <a:r>
              <a:rPr lang="ru-RU" sz="2400" dirty="0" smtClean="0"/>
              <a:t>нарезанный дольками</a:t>
            </a:r>
            <a:r>
              <a:rPr lang="ru-RU" sz="2400" dirty="0"/>
              <a:t>, то от одного запаха повышается аппетит.</a:t>
            </a:r>
          </a:p>
          <a:p>
            <a:r>
              <a:rPr lang="ru-RU" sz="2400" dirty="0"/>
              <a:t>3. На 90% состоит из воды, но несмотря на это богат витаминами и</a:t>
            </a:r>
          </a:p>
          <a:p>
            <a:r>
              <a:rPr lang="ru-RU" sz="2400" dirty="0"/>
              <a:t>минералами.</a:t>
            </a:r>
          </a:p>
          <a:p>
            <a:r>
              <a:rPr lang="ru-RU" sz="2400" dirty="0"/>
              <a:t>4. Самая распространенная овощная культура на Беларуси.</a:t>
            </a:r>
          </a:p>
          <a:p>
            <a:r>
              <a:rPr lang="ru-RU" sz="2400" dirty="0"/>
              <a:t>5. Маринуют, солят, употребляют в свежем виде.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917" y="3660430"/>
            <a:ext cx="4581053" cy="257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4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02051" y="663321"/>
            <a:ext cx="1010366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 Больше всего ему нравится тепло и свет.</a:t>
            </a:r>
          </a:p>
          <a:p>
            <a:r>
              <a:rPr lang="ru-RU" sz="2800" dirty="0"/>
              <a:t>2. Боковые побеги пасынкуют, прищепляют верхушку, чтобы созрели </a:t>
            </a:r>
            <a:r>
              <a:rPr lang="ru-RU" sz="2800" dirty="0" smtClean="0"/>
              <a:t>все плоды</a:t>
            </a:r>
            <a:r>
              <a:rPr lang="ru-RU" sz="2800" dirty="0"/>
              <a:t>.</a:t>
            </a:r>
          </a:p>
          <a:p>
            <a:r>
              <a:rPr lang="ru-RU" sz="2800" dirty="0"/>
              <a:t>3. Из него готовят сок, который очень полезен, но не всеми любим.</a:t>
            </a:r>
          </a:p>
          <a:p>
            <a:r>
              <a:rPr lang="ru-RU" sz="2800" dirty="0"/>
              <a:t>4. Вежливо называют «сеньор».</a:t>
            </a:r>
          </a:p>
          <a:p>
            <a:r>
              <a:rPr lang="ru-RU" sz="2800" dirty="0"/>
              <a:t>5. Второе название – томат.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031" y="2536805"/>
            <a:ext cx="3932976" cy="393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55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8621" y="566678"/>
            <a:ext cx="99075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Обладает целебными свойствами, которых нет ни у одного растения.</a:t>
            </a:r>
          </a:p>
          <a:p>
            <a:r>
              <a:rPr lang="ru-RU" sz="2400" dirty="0"/>
              <a:t>2. В Древнем Египте им лечили все болезни – от насморка и зубной боли </a:t>
            </a:r>
            <a:r>
              <a:rPr lang="ru-RU" sz="2400" dirty="0" smtClean="0"/>
              <a:t>до чумы</a:t>
            </a:r>
            <a:r>
              <a:rPr lang="ru-RU" sz="2400" dirty="0"/>
              <a:t>.</a:t>
            </a:r>
          </a:p>
          <a:p>
            <a:r>
              <a:rPr lang="ru-RU" sz="2400" dirty="0"/>
              <a:t>3. В Древнем Риме воины перед сражением жевали его, а заботливая </a:t>
            </a:r>
            <a:r>
              <a:rPr lang="ru-RU" sz="2400" dirty="0" smtClean="0"/>
              <a:t>мать надевала </a:t>
            </a:r>
            <a:r>
              <a:rPr lang="ru-RU" sz="2400" dirty="0"/>
              <a:t>ребенку на шею ладанку – зашивали его в тряпочку.</a:t>
            </a:r>
          </a:p>
          <a:p>
            <a:r>
              <a:rPr lang="ru-RU" sz="2400" dirty="0"/>
              <a:t>4. Его кладут в колбасу, консервы, маринады.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87" b="89947" l="4955" r="957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406" y="3037919"/>
            <a:ext cx="4286724" cy="322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9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39913" y="456053"/>
            <a:ext cx="105020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Когда его привезли в Европу, то в каждой стране его называли по-разному.</a:t>
            </a:r>
          </a:p>
          <a:p>
            <a:r>
              <a:rPr lang="ru-RU" sz="2400" dirty="0"/>
              <a:t>Англичане – </a:t>
            </a:r>
            <a:r>
              <a:rPr lang="ru-RU" sz="2400" dirty="0" err="1"/>
              <a:t>потато</a:t>
            </a:r>
            <a:r>
              <a:rPr lang="ru-RU" sz="2400" dirty="0"/>
              <a:t>, голландцы – </a:t>
            </a:r>
            <a:r>
              <a:rPr lang="ru-RU" sz="2400" dirty="0" err="1"/>
              <a:t>аардаппель</a:t>
            </a:r>
            <a:r>
              <a:rPr lang="ru-RU" sz="2400" dirty="0"/>
              <a:t>, финны – </a:t>
            </a:r>
            <a:r>
              <a:rPr lang="ru-RU" sz="2400" dirty="0" err="1"/>
              <a:t>тарту</a:t>
            </a:r>
            <a:r>
              <a:rPr lang="ru-RU" sz="2400" dirty="0"/>
              <a:t>.</a:t>
            </a:r>
          </a:p>
          <a:p>
            <a:r>
              <a:rPr lang="ru-RU" sz="2400" dirty="0"/>
              <a:t>2. В России его называли «чертовым яблоком». Посадишь его – только </a:t>
            </a:r>
            <a:r>
              <a:rPr lang="ru-RU" sz="2400" dirty="0" smtClean="0"/>
              <a:t>землю запоганишь </a:t>
            </a:r>
            <a:r>
              <a:rPr lang="ru-RU" sz="2400" dirty="0"/>
              <a:t>и сам с голоду помрешь.</a:t>
            </a:r>
          </a:p>
          <a:p>
            <a:r>
              <a:rPr lang="ru-RU" sz="2400" dirty="0"/>
              <a:t>3. Сейчас его называют «вторым хлебом».</a:t>
            </a:r>
          </a:p>
          <a:p>
            <a:r>
              <a:rPr lang="ru-RU" sz="2400" dirty="0"/>
              <a:t>4. Из клубней делают крахмал, глюкозу, готовят </a:t>
            </a:r>
            <a:r>
              <a:rPr lang="ru-RU" sz="2400" dirty="0" err="1"/>
              <a:t>драники</a:t>
            </a:r>
            <a:r>
              <a:rPr lang="ru-RU" sz="2400" dirty="0"/>
              <a:t> – </a:t>
            </a:r>
            <a:r>
              <a:rPr lang="ru-RU" sz="2400" dirty="0" smtClean="0"/>
              <a:t>национальное блюдо </a:t>
            </a:r>
            <a:r>
              <a:rPr lang="ru-RU" sz="2400" dirty="0"/>
              <a:t>белорусов.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891" y="3589762"/>
            <a:ext cx="3666840" cy="244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9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79637" y="2228671"/>
            <a:ext cx="36327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ЗАДАНИЕ</a:t>
            </a:r>
          </a:p>
          <a:p>
            <a:pPr algn="ctr"/>
            <a:r>
              <a:rPr lang="ru-RU" sz="3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«Знание – сила!»</a:t>
            </a:r>
            <a:endParaRPr lang="ru-RU" sz="36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253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6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67236" y="1204505"/>
            <a:ext cx="81039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</a:t>
            </a:r>
            <a:r>
              <a:rPr lang="ru-RU" sz="2000" dirty="0"/>
              <a:t>Как называется результат воздействия мороза на организм человека?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408009" y="1485351"/>
            <a:ext cx="17754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обморожение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06402" y="1688133"/>
            <a:ext cx="49208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Кто может заразить человека бешенством?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07191" y="1876752"/>
            <a:ext cx="127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животное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81138" y="2180576"/>
            <a:ext cx="67787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Как называются напитки, которые губят здоровье человека?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5317" y="2479811"/>
            <a:ext cx="12120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алкоголь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81138" y="2742267"/>
            <a:ext cx="47357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Как называется материал для перевязки?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21362" y="3003878"/>
            <a:ext cx="800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бинт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93770" y="3438086"/>
            <a:ext cx="49460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Как называется травма, нанесенная огнем?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66258" y="3733795"/>
            <a:ext cx="7687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ожог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81138" y="4083053"/>
            <a:ext cx="48851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Что способствует закаливанию организма?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63000" y="4575496"/>
            <a:ext cx="2644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Солнце, воздух и вода</a:t>
            </a:r>
            <a:endParaRPr lang="ru-RU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758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6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03960" y="477043"/>
            <a:ext cx="32532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Я желаю вам, ребята,</a:t>
            </a:r>
          </a:p>
          <a:p>
            <a:r>
              <a:rPr lang="ru-RU" dirty="0"/>
              <a:t>Быть здоровыми всегда.</a:t>
            </a:r>
          </a:p>
          <a:p>
            <a:r>
              <a:rPr lang="ru-RU" dirty="0"/>
              <a:t>Но добиться результата</a:t>
            </a:r>
          </a:p>
          <a:p>
            <a:r>
              <a:rPr lang="ru-RU" dirty="0"/>
              <a:t>невозможно без труда.</a:t>
            </a:r>
          </a:p>
          <a:p>
            <a:r>
              <a:rPr lang="ru-RU" dirty="0"/>
              <a:t>Постарайтесь не лениться –</a:t>
            </a:r>
          </a:p>
          <a:p>
            <a:r>
              <a:rPr lang="ru-RU" dirty="0"/>
              <a:t>Каждый раз перед едой,</a:t>
            </a:r>
          </a:p>
          <a:p>
            <a:r>
              <a:rPr lang="ru-RU" dirty="0"/>
              <a:t>Прежде, чем за стол садиться,</a:t>
            </a:r>
          </a:p>
          <a:p>
            <a:r>
              <a:rPr lang="ru-RU" dirty="0"/>
              <a:t>Руки вымойте водой.</a:t>
            </a:r>
          </a:p>
          <a:p>
            <a:r>
              <a:rPr lang="ru-RU" dirty="0"/>
              <a:t>И зарядкой занимайтесь</a:t>
            </a:r>
          </a:p>
          <a:p>
            <a:r>
              <a:rPr lang="ru-RU" dirty="0"/>
              <a:t>Ежедневно по утрам.</a:t>
            </a:r>
          </a:p>
          <a:p>
            <a:r>
              <a:rPr lang="ru-RU" dirty="0"/>
              <a:t>И, конечно, закаляйтесь –</a:t>
            </a:r>
          </a:p>
          <a:p>
            <a:r>
              <a:rPr lang="ru-RU" dirty="0"/>
              <a:t>Это так поможет вам!</a:t>
            </a:r>
          </a:p>
          <a:p>
            <a:r>
              <a:rPr lang="ru-RU" dirty="0"/>
              <a:t>Свежим воздухом дышите</a:t>
            </a:r>
          </a:p>
          <a:p>
            <a:r>
              <a:rPr lang="ru-RU" dirty="0"/>
              <a:t>По возможности всегда,</a:t>
            </a:r>
          </a:p>
          <a:p>
            <a:r>
              <a:rPr lang="ru-RU" dirty="0"/>
              <a:t>На прогулки в лес ходите,</a:t>
            </a:r>
          </a:p>
          <a:p>
            <a:r>
              <a:rPr lang="ru-RU" dirty="0"/>
              <a:t>Он вам силы даст, друзья!</a:t>
            </a:r>
          </a:p>
          <a:p>
            <a:r>
              <a:rPr lang="ru-RU" dirty="0"/>
              <a:t>Я открыла вам секреты,</a:t>
            </a:r>
          </a:p>
          <a:p>
            <a:r>
              <a:rPr lang="ru-RU" dirty="0"/>
              <a:t>Как здоровье сохранить,</a:t>
            </a:r>
          </a:p>
          <a:p>
            <a:r>
              <a:rPr lang="ru-RU" dirty="0"/>
              <a:t>Выполняйте все советы,</a:t>
            </a:r>
          </a:p>
          <a:p>
            <a:r>
              <a:rPr lang="ru-RU" dirty="0"/>
              <a:t>И легко вам будет жить!</a:t>
            </a:r>
          </a:p>
        </p:txBody>
      </p:sp>
    </p:spTree>
    <p:extLst>
      <p:ext uri="{BB962C8B-B14F-4D97-AF65-F5344CB8AC3E}">
        <p14:creationId xmlns:p14="http://schemas.microsoft.com/office/powerpoint/2010/main" val="347942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6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3112" y="2791755"/>
            <a:ext cx="4725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УЧАСТИЕ!</a:t>
            </a:r>
            <a:endParaRPr lang="ru-RU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5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884</Words>
  <Application>Microsoft Office PowerPoint</Application>
  <PresentationFormat>Широкоэкранный</PresentationFormat>
  <Paragraphs>117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</cp:revision>
  <dcterms:created xsi:type="dcterms:W3CDTF">2021-11-23T08:21:19Z</dcterms:created>
  <dcterms:modified xsi:type="dcterms:W3CDTF">2021-11-24T11:50:03Z</dcterms:modified>
</cp:coreProperties>
</file>