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sldIdLst>
    <p:sldId id="303" r:id="rId2"/>
    <p:sldId id="256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5" r:id="rId19"/>
    <p:sldId id="309" r:id="rId20"/>
    <p:sldId id="306" r:id="rId21"/>
    <p:sldId id="307" r:id="rId22"/>
    <p:sldId id="308" r:id="rId23"/>
    <p:sldId id="30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3315"/>
    <a:srgbClr val="2E3917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94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4430" y="2276872"/>
            <a:ext cx="6730882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/>
              <a:t>Викторина для детей</a:t>
            </a:r>
          </a:p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Путешествие в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Рождество»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15577" y="332656"/>
            <a:ext cx="49781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Муниципальное казенное учреждение культуры </a:t>
            </a:r>
          </a:p>
          <a:p>
            <a:pPr algn="ctr"/>
            <a:r>
              <a:rPr lang="ru-RU" dirty="0" smtClean="0"/>
              <a:t>«Районный центр досуга» </a:t>
            </a:r>
          </a:p>
          <a:p>
            <a:pPr algn="ctr"/>
            <a:r>
              <a:rPr lang="ru-RU" dirty="0" err="1" smtClean="0"/>
              <a:t>Макарьевского</a:t>
            </a:r>
            <a:r>
              <a:rPr lang="ru-RU" dirty="0" smtClean="0"/>
              <a:t> муниципального района</a:t>
            </a:r>
          </a:p>
          <a:p>
            <a:pPr algn="ctr"/>
            <a:r>
              <a:rPr lang="ru-RU" dirty="0" smtClean="0"/>
              <a:t>Костромской области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916483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208823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В каком городе,</a:t>
            </a:r>
            <a:b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согласно Евангелию,</a:t>
            </a:r>
            <a:b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родился Иисус Христос?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2708920"/>
            <a:ext cx="5976664" cy="388843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1) Мемфис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2) Вифлеем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3) Иерусалим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4) Рим</a:t>
            </a:r>
            <a:endParaRPr lang="ru-RU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5816" y="404664"/>
            <a:ext cx="3096344" cy="64807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2)Вифлеем</a:t>
            </a:r>
          </a:p>
        </p:txBody>
      </p:sp>
      <p:pic>
        <p:nvPicPr>
          <p:cNvPr id="5" name="Рисунок 4" descr="383056-BethlehemWIKIPEDIA-1337787411-901-640x4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084768"/>
            <a:ext cx="4824536" cy="36184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1512168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Как называют мудрецов, пришедших к Иисусу?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2420888"/>
            <a:ext cx="5976664" cy="4176464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1) Менестрели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2) Купцы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3) Волхвы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4) Архангелы</a:t>
            </a:r>
            <a:endParaRPr lang="ru-RU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424936" cy="576064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3) Волхвы</a:t>
            </a:r>
          </a:p>
        </p:txBody>
      </p:sp>
      <p:pic>
        <p:nvPicPr>
          <p:cNvPr id="5" name="Рисунок 4" descr="2315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052736"/>
            <a:ext cx="6624736" cy="4417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208823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Какие дары, согласно Евангелию,</a:t>
            </a:r>
            <a:b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преподнесли Христу волхвы?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2636912"/>
            <a:ext cx="5976664" cy="288032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1) Золото , цветы и серебро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2) Серебро, смирн и цветы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3) Золото, ладан и смирн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4) Вино , мясо и хлеб</a:t>
            </a:r>
            <a:endParaRPr lang="ru-RU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72008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3) Золото, ладан и смирн</a:t>
            </a:r>
          </a:p>
        </p:txBody>
      </p:sp>
      <p:pic>
        <p:nvPicPr>
          <p:cNvPr id="5" name="Рисунок 4" descr="setwalls.ru-64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268760"/>
            <a:ext cx="6925776" cy="4328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216024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Время, когда проходят</a:t>
            </a:r>
            <a:b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рождественские праздники</a:t>
            </a:r>
            <a:b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с народными играми и песнями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2708920"/>
            <a:ext cx="5976664" cy="388843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1) Коляда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2) Святки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3) Масленица</a:t>
            </a:r>
          </a:p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4) Разгуляй</a:t>
            </a:r>
            <a:endParaRPr lang="ru-RU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504056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2) Святки</a:t>
            </a:r>
          </a:p>
        </p:txBody>
      </p:sp>
      <p:pic>
        <p:nvPicPr>
          <p:cNvPr id="5" name="Рисунок 4" descr="hd_6b997aac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124744"/>
            <a:ext cx="7452320" cy="4845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2232248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Как в старину называли пещеру,</a:t>
            </a:r>
            <a:b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в которой, по преданию,</a:t>
            </a:r>
            <a:b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родился Иисус Христос?</a:t>
            </a:r>
            <a:endParaRPr lang="ru-RU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2852936"/>
            <a:ext cx="82809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1) Свод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2) Голгофа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3) Вертеп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4) Катакомбы</a:t>
            </a:r>
            <a:endParaRPr lang="ru-RU" sz="3200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504056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3) Вертеп</a:t>
            </a:r>
          </a:p>
        </p:txBody>
      </p:sp>
      <p:pic>
        <p:nvPicPr>
          <p:cNvPr id="6" name="Рисунок 5" descr="first_christmas_mary_joseph_birth_jesus_3d_ultra_3840x2160_hd-wallpaper-1285297.jpg"/>
          <p:cNvPicPr>
            <a:picLocks noChangeAspect="1"/>
          </p:cNvPicPr>
          <p:nvPr/>
        </p:nvPicPr>
        <p:blipFill>
          <a:blip r:embed="rId2" cstate="print"/>
          <a:srcRect r="18500"/>
          <a:stretch>
            <a:fillRect/>
          </a:stretch>
        </p:blipFill>
        <p:spPr>
          <a:xfrm>
            <a:off x="1115616" y="1124744"/>
            <a:ext cx="6960422" cy="4803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208823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Кто первым пришел поклониться</a:t>
            </a:r>
            <a:b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Святому Младенцу?</a:t>
            </a:r>
            <a:endParaRPr lang="ru-RU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2780928"/>
            <a:ext cx="65527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1) Ангелы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2) Волхвы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3) Царь Ирод 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4) Пастухи</a:t>
            </a:r>
            <a:endParaRPr lang="ru-RU" sz="3200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504056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4) Пастухи</a:t>
            </a:r>
          </a:p>
        </p:txBody>
      </p:sp>
      <p:pic>
        <p:nvPicPr>
          <p:cNvPr id="4" name="Рисунок 3" descr="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196752"/>
            <a:ext cx="7200800" cy="4500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1872208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Как звали царя Иудеи, в правление</a:t>
            </a:r>
            <a:b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которого родился Иисус Христос?</a:t>
            </a:r>
            <a:endParaRPr lang="ru-RU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3648" y="2708920"/>
            <a:ext cx="63367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1) Давид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2) Ирод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3) Иуда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4) Август</a:t>
            </a:r>
            <a:endParaRPr lang="ru-RU" sz="3200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504056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2) Ирод</a:t>
            </a:r>
          </a:p>
        </p:txBody>
      </p:sp>
      <p:pic>
        <p:nvPicPr>
          <p:cNvPr id="4" name="Рисунок 3" descr="nicolas_poussin_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196752"/>
            <a:ext cx="5549571" cy="47132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2016224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Каково имя Матери</a:t>
            </a:r>
            <a:b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Иисуса Христа?</a:t>
            </a:r>
            <a:endParaRPr lang="ru-RU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564904"/>
            <a:ext cx="4572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1) Мария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2) Софья 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3) Вера</a:t>
            </a:r>
            <a:b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</a:br>
            <a:r>
              <a:rPr lang="ru-RU" sz="32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4) Надежда</a:t>
            </a:r>
            <a:endParaRPr lang="ru-RU" sz="3200" b="1" dirty="0">
              <a:solidFill>
                <a:srgbClr val="2933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isian" pitchFamily="2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424936" cy="504056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isian" pitchFamily="2" charset="0"/>
              </a:rPr>
              <a:t>1) Мария</a:t>
            </a:r>
          </a:p>
        </p:txBody>
      </p:sp>
      <p:pic>
        <p:nvPicPr>
          <p:cNvPr id="5" name="Рисунок 4" descr="maxresdefault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196752"/>
            <a:ext cx="7704856" cy="43339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21044" y="2564904"/>
            <a:ext cx="71097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теперь немного поиграем!!!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3869979"/>
      </p:ext>
    </p:extLst>
  </p:cSld>
  <p:clrMapOvr>
    <a:masterClrMapping/>
  </p:clrMapOvr>
  <p:transition spd="med"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32656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983121"/>
      </p:ext>
    </p:extLst>
  </p:cSld>
  <p:clrMapOvr>
    <a:masterClrMapping/>
  </p:clrMapOvr>
  <p:transition spd="med"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04664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01125"/>
      </p:ext>
    </p:extLst>
  </p:cSld>
  <p:clrMapOvr>
    <a:masterClrMapping/>
  </p:clrMapOvr>
  <p:transition spd="med"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555153"/>
      </p:ext>
    </p:extLst>
  </p:cSld>
  <p:clrMapOvr>
    <a:masterClrMapping/>
  </p:clrMapOvr>
  <p:transition spd="med"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1" y="1844824"/>
            <a:ext cx="7632849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</a:rPr>
              <a:t>Дорогие ребята!</a:t>
            </a:r>
          </a:p>
          <a:p>
            <a:pPr algn="ctr"/>
            <a:r>
              <a:rPr lang="ru-RU" sz="3200" b="1" i="1" dirty="0" smtClean="0">
                <a:solidFill>
                  <a:srgbClr val="FF0000"/>
                </a:solidFill>
              </a:rPr>
              <a:t>Поздравляем вас с праздником </a:t>
            </a:r>
          </a:p>
          <a:p>
            <a:pPr algn="ctr"/>
            <a:r>
              <a:rPr lang="ru-RU" sz="3200" b="1" i="1" dirty="0" smtClean="0">
                <a:solidFill>
                  <a:srgbClr val="FF0000"/>
                </a:solidFill>
              </a:rPr>
              <a:t>«Рождества Христова» </a:t>
            </a:r>
          </a:p>
          <a:p>
            <a:pPr algn="ctr"/>
            <a:r>
              <a:rPr lang="ru-RU" sz="3200" b="1" i="1" dirty="0" smtClean="0">
                <a:solidFill>
                  <a:srgbClr val="FF0000"/>
                </a:solidFill>
              </a:rPr>
              <a:t>и желаем вам весело провести каникулы. </a:t>
            </a:r>
          </a:p>
          <a:p>
            <a:pPr algn="ctr"/>
            <a:r>
              <a:rPr lang="ru-RU" sz="3200" b="1" i="1" dirty="0" smtClean="0">
                <a:solidFill>
                  <a:srgbClr val="FF0000"/>
                </a:solidFill>
              </a:rPr>
              <a:t>Спасибо за ваше усердие и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1879158"/>
      </p:ext>
    </p:extLst>
  </p:cSld>
  <p:clrMapOvr>
    <a:masterClrMapping/>
  </p:clrMapOvr>
  <p:transition spd="med"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47664" y="1628800"/>
            <a:ext cx="61685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участие!!!</a:t>
            </a:r>
            <a:endParaRPr lang="ru-RU" sz="4800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55036" y="3501008"/>
            <a:ext cx="33538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Ставьте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лайки!!!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3717869"/>
      </p:ext>
    </p:extLst>
  </p:cSld>
  <p:clrMapOvr>
    <a:masterClrMapping/>
  </p:clrMapOvr>
  <p:transition spd="med">
    <p:fade thruBlk="1"/>
  </p:transition>
</p:sld>
</file>

<file path=ppt/theme/theme1.xml><?xml version="1.0" encoding="utf-8"?>
<a:theme xmlns:a="http://schemas.openxmlformats.org/drawingml/2006/main" name="novgod-7">
  <a:themeElements>
    <a:clrScheme name="Другая 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6600"/>
      </a:hlink>
      <a:folHlink>
        <a:srgbClr val="8AA846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novgod-7</Template>
  <TotalTime>617</TotalTime>
  <Words>203</Words>
  <Application>Microsoft Office PowerPoint</Application>
  <PresentationFormat>Экран (4:3)</PresentationFormat>
  <Paragraphs>50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Parisian</vt:lpstr>
      <vt:lpstr>Times New Roman</vt:lpstr>
      <vt:lpstr>novgod-7</vt:lpstr>
      <vt:lpstr>Презентация PowerPoint</vt:lpstr>
      <vt:lpstr>В каком городе, согласно Евангелию, родился Иисус Христос?</vt:lpstr>
      <vt:lpstr>2)Вифлеем</vt:lpstr>
      <vt:lpstr>Как называют мудрецов, пришедших к Иисусу?</vt:lpstr>
      <vt:lpstr>3) Волхвы</vt:lpstr>
      <vt:lpstr>Какие дары, согласно Евангелию, преподнесли Христу волхвы?</vt:lpstr>
      <vt:lpstr>3) Золото, ладан и смирн</vt:lpstr>
      <vt:lpstr>Время, когда проходят рождественские праздники с народными играми и песнями</vt:lpstr>
      <vt:lpstr>2) Святки</vt:lpstr>
      <vt:lpstr>Как в старину называли пещеру, в которой, по преданию, родился Иисус Христос?</vt:lpstr>
      <vt:lpstr>3) Вертеп</vt:lpstr>
      <vt:lpstr>Кто первым пришел поклониться Святому Младенцу?</vt:lpstr>
      <vt:lpstr>4) Пастухи</vt:lpstr>
      <vt:lpstr>Как звали царя Иудеи, в правление которого родился Иисус Христос?</vt:lpstr>
      <vt:lpstr>2) Ирод</vt:lpstr>
      <vt:lpstr>Каково имя Матери Иисуса Христа?</vt:lpstr>
      <vt:lpstr>1) Мария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Какую дату смоляне праздновали в 2013 году?</dc:title>
  <dc:creator>УМКА</dc:creator>
  <cp:lastModifiedBy>User</cp:lastModifiedBy>
  <cp:revision>36</cp:revision>
  <dcterms:created xsi:type="dcterms:W3CDTF">2015-10-29T19:34:03Z</dcterms:created>
  <dcterms:modified xsi:type="dcterms:W3CDTF">2021-12-28T07:02:46Z</dcterms:modified>
</cp:coreProperties>
</file>