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FF66"/>
    <a:srgbClr val="A568D2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642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12" Type="http://schemas.openxmlformats.org/officeDocument/2006/relationships/slide" Target="slide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slide" Target="slide11.xml"/><Relationship Id="rId4" Type="http://schemas.openxmlformats.org/officeDocument/2006/relationships/slide" Target="slide9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slide" Target="slide2.xml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openxmlformats.org/officeDocument/2006/relationships/image" Target="../media/image15.jpe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10" Type="http://schemas.openxmlformats.org/officeDocument/2006/relationships/slide" Target="slide2.xml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8.png"/><Relationship Id="rId3" Type="http://schemas.openxmlformats.org/officeDocument/2006/relationships/image" Target="../media/image34.jpeg"/><Relationship Id="rId7" Type="http://schemas.openxmlformats.org/officeDocument/2006/relationships/image" Target="../media/image37.jpeg"/><Relationship Id="rId12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11" Type="http://schemas.openxmlformats.org/officeDocument/2006/relationships/image" Target="../media/image11.png"/><Relationship Id="rId5" Type="http://schemas.openxmlformats.org/officeDocument/2006/relationships/image" Target="../media/image36.jpeg"/><Relationship Id="rId10" Type="http://schemas.openxmlformats.org/officeDocument/2006/relationships/image" Target="../media/image6.png"/><Relationship Id="rId4" Type="http://schemas.openxmlformats.org/officeDocument/2006/relationships/image" Target="../media/image35.jpeg"/><Relationship Id="rId9" Type="http://schemas.openxmlformats.org/officeDocument/2006/relationships/image" Target="../media/image13.jpeg"/><Relationship Id="rId1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851920" y="2204864"/>
            <a:ext cx="457491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3155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Интерактивная </a:t>
            </a:r>
            <a:endParaRPr lang="ru-RU" sz="4400" b="1" dirty="0" smtClean="0">
              <a:ln w="3155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ln w="3155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игра </a:t>
            </a:r>
            <a:endParaRPr lang="ru-RU" sz="4400" b="1" cap="none" spc="0" dirty="0" smtClean="0">
              <a:ln w="3155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cap="none" spc="0" dirty="0" smtClean="0">
                <a:ln w="3155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«Тайны </a:t>
            </a:r>
            <a:endParaRPr lang="ru-RU" sz="4400" b="1" cap="none" spc="0" dirty="0" smtClean="0">
              <a:ln w="3155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cap="none" spc="0" dirty="0" smtClean="0">
                <a:ln w="3155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Деда </a:t>
            </a:r>
            <a:r>
              <a:rPr lang="ru-RU" sz="4400" b="1" cap="none" spc="0" dirty="0" smtClean="0">
                <a:ln w="31550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Мороза»</a:t>
            </a:r>
            <a:endParaRPr lang="ru-RU" sz="4400" b="1" cap="none" spc="0" dirty="0">
              <a:ln w="31550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s://avatars.mds.yandex.net/get-pdb/1369813/7d6af79a-29ed-4abd-884b-d354aeef7217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4744"/>
            <a:ext cx="3851920" cy="5733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https://www.zastavki.com/pictures/originals/2013/New_Year_wallpapers_Santas_in_different_countries_051306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3240361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4" name="Picture 4" descr="https://fsd.multiurok.ru/html/2018/01/08/s_5a53455f4fc6c/790117_1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0"/>
            <a:ext cx="2073830" cy="3240360"/>
          </a:xfrm>
          <a:prstGeom prst="rect">
            <a:avLst/>
          </a:prstGeom>
          <a:noFill/>
        </p:spPr>
      </p:pic>
      <p:pic>
        <p:nvPicPr>
          <p:cNvPr id="15366" name="Picture 6" descr="https://avatanplus.com/files/resources/mid/5a27aa02c9b4a1602af01b0a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5950598" y="404664"/>
            <a:ext cx="3193402" cy="2636838"/>
          </a:xfrm>
          <a:prstGeom prst="rect">
            <a:avLst/>
          </a:prstGeom>
          <a:noFill/>
        </p:spPr>
      </p:pic>
      <p:pic>
        <p:nvPicPr>
          <p:cNvPr id="15368" name="Picture 8" descr="https://www.clipartmax.com/png/full/88-883162_santa-claus-with-gift-bag.pn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3563888" y="3573016"/>
            <a:ext cx="2363364" cy="3024336"/>
          </a:xfrm>
          <a:prstGeom prst="rect">
            <a:avLst/>
          </a:prstGeom>
          <a:noFill/>
        </p:spPr>
      </p:pic>
      <p:pic>
        <p:nvPicPr>
          <p:cNvPr id="15370" name="Picture 10" descr="https://www.clipartmax.com/png/full/163-1631466_christmas-house-snowglobe-transparent-png-clip-art-snow-globe-christmas-house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7544" y="3717032"/>
            <a:ext cx="2566359" cy="2736304"/>
          </a:xfrm>
          <a:prstGeom prst="rect">
            <a:avLst/>
          </a:prstGeom>
          <a:noFill/>
        </p:spPr>
      </p:pic>
      <p:pic>
        <p:nvPicPr>
          <p:cNvPr id="15372" name="Picture 12" descr="https://i.pinimg.com/originals/d7/a8/9d/d7a89d7d9b024f4558c5bce64447792d.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flipH="1">
            <a:off x="6588224" y="3429000"/>
            <a:ext cx="1944216" cy="315632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835696" y="0"/>
            <a:ext cx="4320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88024" y="0"/>
            <a:ext cx="48388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36296" y="404664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47664" y="2924944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3968" y="3068960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380312" y="299695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6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«Такие разные имена»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    Он </a:t>
            </a:r>
            <a:r>
              <a:rPr lang="ru-RU" b="1" dirty="0" smtClean="0">
                <a:solidFill>
                  <a:schemeClr val="bg1"/>
                </a:solidFill>
              </a:rPr>
              <a:t> высокий</a:t>
            </a:r>
            <a:r>
              <a:rPr lang="ru-RU" dirty="0" smtClean="0">
                <a:solidFill>
                  <a:schemeClr val="bg1"/>
                </a:solidFill>
              </a:rPr>
              <a:t>, худощавый, но сильный старик. Суровый, величавый, неулыбчивый, но добрый и справедливый. ходит в белом, синем или красном тулупе, с длинной белой бородой и посохом в руке, в валенках. Штаны обычно спрятаны под тулупом и их практически не видно, но льняные штаны и рубашка белые или украшены орнаментом. Подпоясан широким поясом. Носит расшитые рукавицы. Ездит на тройке лошадей. Неразлучен со своей внучкой Снегурочкой. Иногда может сопровождать и Снеговик.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s://avatars.mds.yandex.net/get-pdb/1616117/dbb863b6-2d69-4409-90d1-4e851ec20b0a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3" y="190590"/>
            <a:ext cx="3923928" cy="66674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Юль </a:t>
            </a:r>
            <a:r>
              <a:rPr lang="ru-RU" sz="2400" dirty="0" err="1" smtClean="0"/>
              <a:t>Томтен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Ребятишки Швеции ждут рождественских подарков от гнома, который немного напоминает нашего домового. Он в Рождество прячется в подполье каждого дома. Обычно он живет в заповедном лесу с живописными долинами и озёрами. Ему помогают веселый снеговик </a:t>
            </a:r>
            <a:r>
              <a:rPr lang="ru-RU" dirty="0" err="1" smtClean="0">
                <a:solidFill>
                  <a:schemeClr val="bg1"/>
                </a:solidFill>
              </a:rPr>
              <a:t>Дасти</a:t>
            </a:r>
            <a:r>
              <a:rPr lang="ru-RU" dirty="0" smtClean="0">
                <a:solidFill>
                  <a:schemeClr val="bg1"/>
                </a:solidFill>
              </a:rPr>
              <a:t>, принц с принцессой, озорные мыши, Король со Снежной Королевой, ведьмы и многочисленные эльфы.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Picture 12" descr="https://i.pinimg.com/originals/d7/a8/9d/d7a89d7d9b024f4558c5bce64447792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004048" y="857184"/>
            <a:ext cx="3528392" cy="5728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Святой Николай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Он считается самым первым, старшим Дедом </a:t>
            </a:r>
            <a:r>
              <a:rPr lang="ru-RU" b="1" dirty="0" smtClean="0">
                <a:solidFill>
                  <a:schemeClr val="bg1"/>
                </a:solidFill>
              </a:rPr>
              <a:t>Морозом</a:t>
            </a:r>
            <a:r>
              <a:rPr lang="ru-RU" dirty="0" smtClean="0">
                <a:solidFill>
                  <a:schemeClr val="bg1"/>
                </a:solidFill>
              </a:rPr>
              <a:t>. Он облачен в белоснежную епископскую мантию и митру, ездит этот волшебник на коне. Он поздравляет детишек в Бельгии и дарит подарки, его повсюду сопровождает мавр Черный Питер, в руках у которого – розги для озорников, а за спиной – мешок с подарками для послушных детей.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Каждая семья, которая приютит этого Деда Мороза у себя, получит от него в дар золотое яблоко.</a:t>
            </a:r>
          </a:p>
          <a:p>
            <a:endParaRPr lang="ru-RU" dirty="0"/>
          </a:p>
        </p:txBody>
      </p:sp>
      <p:pic>
        <p:nvPicPr>
          <p:cNvPr id="18434" name="Picture 2" descr="https://www.stickpng.com/assets/images/5856b7664f6ae202fedf27a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04664"/>
            <a:ext cx="4029075" cy="63150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Пэр </a:t>
            </a:r>
            <a:r>
              <a:rPr lang="ru-RU" sz="2000" dirty="0" err="1" smtClean="0"/>
              <a:t>Ноэль</a:t>
            </a:r>
            <a:r>
              <a:rPr lang="ru-RU" sz="2000" dirty="0" smtClean="0"/>
              <a:t> и Шаланд 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Во Франции два Деда </a:t>
            </a:r>
            <a:r>
              <a:rPr lang="ru-RU" b="1" dirty="0" smtClean="0">
                <a:solidFill>
                  <a:schemeClr val="bg1"/>
                </a:solidFill>
              </a:rPr>
              <a:t>Мороза. </a:t>
            </a:r>
            <a:r>
              <a:rPr lang="ru-RU" dirty="0" smtClean="0">
                <a:solidFill>
                  <a:schemeClr val="bg1"/>
                </a:solidFill>
              </a:rPr>
              <a:t>Один добрый и приносит детям в корзине подарки. Второй  бородатый старик, который носит меховую шапку и теплый дорожный плащ. В его корзине спрятаны розги для непослушных и ленивых детей.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0482" name="Picture 2" descr="https://i.imagebanana.com/img/3edrhsqz/Noel_Victorien4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836712"/>
            <a:ext cx="3800475" cy="5715000"/>
          </a:xfrm>
          <a:prstGeom prst="rect">
            <a:avLst/>
          </a:prstGeom>
          <a:noFill/>
        </p:spPr>
      </p:pic>
      <p:pic>
        <p:nvPicPr>
          <p:cNvPr id="20486" name="Picture 6" descr="https://cdn.ianvisits.co.uk/blog/wp-content/uploads/2013/12/410173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143000"/>
            <a:ext cx="436245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Санта Клаус 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Седые волосы, опрятная борода коротко подстрижена и усы. Красная полушубок, штаны и шапка-колпак. Тёмный кожаный ремень с пряжкой обтягивает толстое брюшко. Тонкие белые перчатки. Часто носит очки. Путешествует по воздуху на оленях, входит в дом через дымоход и подбрасывает подарки в башмаки и чулки, оставленные возле камина. Дети оставляют для него молоко и шоколадное печенье.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Он  мужчина средних лет, полноват, весёлый и жизнерадостный. Обычно появляется один, но могут сопровождать гномы и эльфы.</a:t>
            </a:r>
          </a:p>
          <a:p>
            <a:endParaRPr lang="ru-RU" dirty="0"/>
          </a:p>
        </p:txBody>
      </p:sp>
      <p:pic>
        <p:nvPicPr>
          <p:cNvPr id="6" name="Picture 8" descr="https://www.clipartmax.com/png/full/88-883162_santa-claus-with-gift-ba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860032" y="1147929"/>
            <a:ext cx="4033364" cy="5161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Фея </a:t>
            </a:r>
            <a:r>
              <a:rPr lang="ru-RU" sz="2000" dirty="0" err="1" smtClean="0"/>
              <a:t>Бефана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 Италии дети на Новый Год ждут и фею . Она организовывала праздник в этой </a:t>
            </a:r>
            <a:r>
              <a:rPr lang="ru-RU" b="1" dirty="0" smtClean="0">
                <a:solidFill>
                  <a:schemeClr val="bg1"/>
                </a:solidFill>
              </a:rPr>
              <a:t>стране</a:t>
            </a:r>
            <a:r>
              <a:rPr lang="ru-RU" dirty="0" smtClean="0">
                <a:solidFill>
                  <a:schemeClr val="bg1"/>
                </a:solidFill>
              </a:rPr>
              <a:t>: хорошим детям приносила сладости и игрушки. А вот плохим доставались лишь потухшие угольки. В Италии существует поверье, что она приносят звезды. В дома она попадает через печную трубу, сюрпризы кладет в чулочки, которые заблаговременно подвешивают к вытяжным колпакам очагов.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1506" name="Picture 2" descr="https://i.pinimg.com/736x/a1/1d/eb/a11deb351379b6da6302a3a55db7f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451136" y="692696"/>
            <a:ext cx="3194536" cy="5328592"/>
          </a:xfrm>
          <a:prstGeom prst="rect">
            <a:avLst/>
          </a:prstGeom>
          <a:noFill/>
        </p:spPr>
      </p:pic>
      <p:sp>
        <p:nvSpPr>
          <p:cNvPr id="6" name="Круговая стрелка 5">
            <a:hlinkClick r:id="rId4" action="ppaction://hlinksldjump"/>
          </p:cNvPr>
          <p:cNvSpPr/>
          <p:nvPr/>
        </p:nvSpPr>
        <p:spPr>
          <a:xfrm>
            <a:off x="8316416" y="6093296"/>
            <a:ext cx="648072" cy="764704"/>
          </a:xfrm>
          <a:prstGeom prst="circular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Что за праздник Новый год</a:t>
            </a:r>
            <a:r>
              <a:rPr lang="en-US" dirty="0" smtClean="0">
                <a:solidFill>
                  <a:schemeClr val="bg1"/>
                </a:solidFill>
              </a:rPr>
              <a:t>?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С чем у вас ассоциируется Новый год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" name="Picture 4" descr="http://pngimg.com/uploads/mandarin/mandarin_PNG4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556792"/>
            <a:ext cx="2304256" cy="2304256"/>
          </a:xfrm>
          <a:prstGeom prst="rect">
            <a:avLst/>
          </a:prstGeom>
          <a:noFill/>
        </p:spPr>
      </p:pic>
      <p:pic>
        <p:nvPicPr>
          <p:cNvPr id="7" name="Picture 10" descr="http://cliparts.co/cliparts/8Tz/yGd/8TzyGdyT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543328"/>
            <a:ext cx="1584176" cy="2077608"/>
          </a:xfrm>
          <a:prstGeom prst="rect">
            <a:avLst/>
          </a:prstGeom>
          <a:noFill/>
        </p:spPr>
      </p:pic>
      <p:pic>
        <p:nvPicPr>
          <p:cNvPr id="8" name="Picture 6" descr="https://avatars.mds.yandex.net/get-pdb/1616117/dbb863b6-2d69-4409-90d1-4e851ec20b0a/s12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1484784"/>
            <a:ext cx="1584176" cy="2691778"/>
          </a:xfrm>
          <a:prstGeom prst="rect">
            <a:avLst/>
          </a:prstGeom>
          <a:noFill/>
        </p:spPr>
      </p:pic>
      <p:pic>
        <p:nvPicPr>
          <p:cNvPr id="9" name="Picture 8" descr="https://www.clipartmax.com/png/full/88-883162_santa-claus-with-gift-ba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627784" y="1484784"/>
            <a:ext cx="2007623" cy="2569103"/>
          </a:xfrm>
          <a:prstGeom prst="rect">
            <a:avLst/>
          </a:prstGeom>
          <a:noFill/>
        </p:spPr>
      </p:pic>
      <p:pic>
        <p:nvPicPr>
          <p:cNvPr id="10" name="Picture 12" descr="https://www.clipartmax.com/png/full/155-1551209_confetti-pn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3573016"/>
            <a:ext cx="2088232" cy="3179124"/>
          </a:xfrm>
          <a:prstGeom prst="rect">
            <a:avLst/>
          </a:prstGeom>
          <a:noFill/>
        </p:spPr>
      </p:pic>
      <p:pic>
        <p:nvPicPr>
          <p:cNvPr id="11" name="Picture 14" descr="https://www.clipartmax.com/png/full/128-1288697_clipart-of-easter-bunny-cute-white-transparent-png-easter-bunny-with-basket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3789040"/>
            <a:ext cx="1872208" cy="2671862"/>
          </a:xfrm>
          <a:prstGeom prst="rect">
            <a:avLst/>
          </a:prstGeom>
          <a:noFill/>
        </p:spPr>
      </p:pic>
      <p:pic>
        <p:nvPicPr>
          <p:cNvPr id="12" name="Picture 6" descr="https://cdn.pixabay.com/photo/2016/11/23/15/37/christmas-tree-1853582_1280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48268" y="3938329"/>
            <a:ext cx="2245111" cy="2780928"/>
          </a:xfrm>
          <a:prstGeom prst="rect">
            <a:avLst/>
          </a:prstGeom>
          <a:noFill/>
        </p:spPr>
      </p:pic>
      <p:sp>
        <p:nvSpPr>
          <p:cNvPr id="23554" name="AutoShape 2" descr="https://i.ya-webdesign.com/images/birthday-cake-clip-art-png-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 descr="https://i.ya-webdesign.com/images/birthday-cake-clip-art-png-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8" name="AutoShape 6" descr="https://i.ya-webdesign.com/images/birthday-cake-clip-art-png-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60" name="AutoShape 8" descr="https://i.ya-webdesign.com/images/birthday-cake-clip-art-png-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2" name="Picture 10" descr="https://i.pinimg.com/originals/9a/fe/92/9afe92b4c0325bbafce89e4983af784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4509120"/>
            <a:ext cx="1832814" cy="2153402"/>
          </a:xfrm>
          <a:prstGeom prst="rect">
            <a:avLst/>
          </a:prstGeom>
          <a:noFill/>
        </p:spPr>
      </p:pic>
      <p:sp>
        <p:nvSpPr>
          <p:cNvPr id="18" name="Улыбающееся лицо 17"/>
          <p:cNvSpPr/>
          <p:nvPr/>
        </p:nvSpPr>
        <p:spPr>
          <a:xfrm>
            <a:off x="1619672" y="2996952"/>
            <a:ext cx="504056" cy="504056"/>
          </a:xfrm>
          <a:prstGeom prst="smileyFac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Улыбающееся лицо 18"/>
          <p:cNvSpPr/>
          <p:nvPr/>
        </p:nvSpPr>
        <p:spPr>
          <a:xfrm>
            <a:off x="8460432" y="3645024"/>
            <a:ext cx="504056" cy="504056"/>
          </a:xfrm>
          <a:prstGeom prst="smileyFac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Улыбающееся лицо 19"/>
          <p:cNvSpPr/>
          <p:nvPr/>
        </p:nvSpPr>
        <p:spPr>
          <a:xfrm>
            <a:off x="5580112" y="6165304"/>
            <a:ext cx="504056" cy="504056"/>
          </a:xfrm>
          <a:prstGeom prst="smileyFace">
            <a:avLst>
              <a:gd name="adj" fmla="val 465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лыбающееся лицо 20"/>
          <p:cNvSpPr/>
          <p:nvPr/>
        </p:nvSpPr>
        <p:spPr>
          <a:xfrm>
            <a:off x="3491880" y="5877272"/>
            <a:ext cx="504056" cy="504056"/>
          </a:xfrm>
          <a:prstGeom prst="smileyFac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Круговая стрелка 21">
            <a:hlinkClick r:id="rId11" action="ppaction://hlinksldjump"/>
          </p:cNvPr>
          <p:cNvSpPr/>
          <p:nvPr/>
        </p:nvSpPr>
        <p:spPr>
          <a:xfrm>
            <a:off x="8316416" y="6093296"/>
            <a:ext cx="648072" cy="764704"/>
          </a:xfrm>
          <a:prstGeom prst="circular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5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«Любимые герои Деда Мороза»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4578" name="Picture 2" descr="https://regnum.ru/uploads/pictures/news/2018/08/19/regnum_picture_1534681679112541_norm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84784"/>
            <a:ext cx="1944216" cy="1458162"/>
          </a:xfrm>
          <a:prstGeom prst="rect">
            <a:avLst/>
          </a:prstGeom>
          <a:noFill/>
        </p:spPr>
      </p:pic>
      <p:pic>
        <p:nvPicPr>
          <p:cNvPr id="24580" name="Picture 4" descr="https://regnum.ru/uploads/pictures/news/2017/06/27/regnum_picture_1498543953426549_norm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484784"/>
            <a:ext cx="1944216" cy="1458162"/>
          </a:xfrm>
          <a:prstGeom prst="rect">
            <a:avLst/>
          </a:prstGeom>
          <a:noFill/>
        </p:spPr>
      </p:pic>
      <p:pic>
        <p:nvPicPr>
          <p:cNvPr id="24582" name="Picture 6" descr="https://www.grinvich-cinema.ru/upload/iblock/078/0780f9d91c0496ec6e45dcf1727759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484784"/>
            <a:ext cx="2319307" cy="1440160"/>
          </a:xfrm>
          <a:prstGeom prst="rect">
            <a:avLst/>
          </a:prstGeom>
          <a:noFill/>
        </p:spPr>
      </p:pic>
      <p:pic>
        <p:nvPicPr>
          <p:cNvPr id="24584" name="Picture 8" descr="https://mtdata.ru/u17/photo8A49/20767506487-0/origina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1484784"/>
            <a:ext cx="1955730" cy="1440160"/>
          </a:xfrm>
          <a:prstGeom prst="rect">
            <a:avLst/>
          </a:prstGeom>
          <a:noFill/>
        </p:spPr>
      </p:pic>
      <p:pic>
        <p:nvPicPr>
          <p:cNvPr id="24586" name="Picture 10" descr="http://sovkino.net/static2/preview2/stock-photo-schelkunchik-1973-1676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356992"/>
            <a:ext cx="2304256" cy="1937282"/>
          </a:xfrm>
          <a:prstGeom prst="rect">
            <a:avLst/>
          </a:prstGeom>
          <a:noFill/>
        </p:spPr>
      </p:pic>
      <p:pic>
        <p:nvPicPr>
          <p:cNvPr id="24588" name="Picture 12" descr="https://i1.sndcdn.com/artworks-000242307053-0jrmma-t500x5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3212976"/>
            <a:ext cx="2160240" cy="2160240"/>
          </a:xfrm>
          <a:prstGeom prst="rect">
            <a:avLst/>
          </a:prstGeom>
          <a:noFill/>
        </p:spPr>
      </p:pic>
      <p:pic>
        <p:nvPicPr>
          <p:cNvPr id="24590" name="Picture 14" descr="https://regnum.ru/uploads/pictures/news/2018/12/10/regnum_picture_15444367981245116_normal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3356992"/>
            <a:ext cx="3027291" cy="2016224"/>
          </a:xfrm>
          <a:prstGeom prst="rect">
            <a:avLst/>
          </a:prstGeom>
          <a:noFill/>
        </p:spPr>
      </p:pic>
      <p:sp>
        <p:nvSpPr>
          <p:cNvPr id="11" name="Круговая стрелка 10">
            <a:hlinkClick r:id="rId10" action="ppaction://hlinksldjump"/>
          </p:cNvPr>
          <p:cNvSpPr/>
          <p:nvPr/>
        </p:nvSpPr>
        <p:spPr>
          <a:xfrm>
            <a:off x="8316416" y="6093296"/>
            <a:ext cx="648072" cy="764704"/>
          </a:xfrm>
          <a:prstGeom prst="circular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2068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«Дед Мороз  Санта Клаус» </a:t>
            </a:r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H="1">
            <a:off x="4499992" y="0"/>
            <a:ext cx="10344" cy="4005064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0" y="3933056"/>
            <a:ext cx="9144000" cy="72008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4" name="Picture 4" descr="https://redmagazine.com.au/wp-content/uploads/2016/01/shutterstock_3446971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221088"/>
            <a:ext cx="1865213" cy="1243475"/>
          </a:xfrm>
          <a:prstGeom prst="rect">
            <a:avLst/>
          </a:prstGeom>
          <a:noFill/>
        </p:spPr>
      </p:pic>
      <p:pic>
        <p:nvPicPr>
          <p:cNvPr id="25608" name="Picture 8" descr="https://www.clipartmax.com/png/full/6-68110_christmas-deer-clipart-pn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4149080"/>
            <a:ext cx="1302495" cy="1755576"/>
          </a:xfrm>
          <a:prstGeom prst="rect">
            <a:avLst/>
          </a:prstGeom>
          <a:noFill/>
        </p:spPr>
      </p:pic>
      <p:pic>
        <p:nvPicPr>
          <p:cNvPr id="25610" name="Picture 10" descr="https://i.pinimg.com/originals/c9/b8/dd/c9b8dd94ddfc1e03095fe8c60b9fc4d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308304" y="4221088"/>
            <a:ext cx="1684105" cy="2160240"/>
          </a:xfrm>
          <a:prstGeom prst="rect">
            <a:avLst/>
          </a:prstGeom>
          <a:noFill/>
        </p:spPr>
      </p:pic>
      <p:pic>
        <p:nvPicPr>
          <p:cNvPr id="25614" name="Picture 14" descr="http://clipart-library.com/img/178183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868144" y="4365104"/>
            <a:ext cx="1584176" cy="1896838"/>
          </a:xfrm>
          <a:prstGeom prst="rect">
            <a:avLst/>
          </a:prstGeom>
          <a:noFill/>
        </p:spPr>
      </p:pic>
      <p:pic>
        <p:nvPicPr>
          <p:cNvPr id="25616" name="Picture 16" descr="https://pics.clipartpng.com/Open_Door_PNG_Clip_Art-261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4149080"/>
            <a:ext cx="1207980" cy="1656184"/>
          </a:xfrm>
          <a:prstGeom prst="rect">
            <a:avLst/>
          </a:prstGeom>
          <a:noFill/>
        </p:spPr>
      </p:pic>
      <p:pic>
        <p:nvPicPr>
          <p:cNvPr id="25618" name="Picture 18" descr="http://pngimg.com/uploads/fireplace/fireplace_PNG6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4067944" y="5195961"/>
            <a:ext cx="1774320" cy="1662039"/>
          </a:xfrm>
          <a:prstGeom prst="rect">
            <a:avLst/>
          </a:prstGeom>
          <a:noFill/>
        </p:spPr>
      </p:pic>
      <p:sp>
        <p:nvSpPr>
          <p:cNvPr id="12" name="Круговая стрелка 11">
            <a:hlinkClick r:id="rId9" action="ppaction://hlinksldjump"/>
          </p:cNvPr>
          <p:cNvSpPr/>
          <p:nvPr/>
        </p:nvSpPr>
        <p:spPr>
          <a:xfrm>
            <a:off x="8495928" y="6237312"/>
            <a:ext cx="648072" cy="764704"/>
          </a:xfrm>
          <a:prstGeom prst="circular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395 0.10579 C 0.06475 0.08426 0.05572 0.06667 0.05312 0.0419 C 0.05347 0.02592 0.05034 -0.00833 0.05833 -0.02616 C 0.05989 -0.03403 0.06093 -0.04051 0.06458 -0.04699 C 0.06892 -0.07269 0.07118 -0.09861 0.07395 -0.12477 C 0.07361 -0.14144 0.07343 -0.1581 0.07291 -0.17477 C 0.07152 -0.2125 0.06927 -0.26042 0.0427 -0.28171 C 0.03454 -0.2882 0.0342 -0.29005 0.02395 -0.29005 " pathEditMode="relative" rAng="0" ptsTypes="fffffffA">
                                      <p:cBhvr>
                                        <p:cTn id="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" y="-1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67 -0.09005 C 0.06337 -0.09745 0.06528 -0.14352 0.07309 -0.15393 C 0.07604 -0.15787 0.08629 -0.16227 0.08872 -0.16366 C 0.1092 -0.17454 0.13281 -0.17338 0.15434 -0.17755 C 0.16042 -0.18032 0.1658 -0.18426 0.17205 -0.18588 C 0.17465 -0.18819 0.17778 -0.18912 0.18038 -0.19143 C 0.18299 -0.19375 0.19514 -0.21157 0.19705 -0.21505 C 0.20295 -0.22639 0.20434 -0.23958 0.20955 -0.25116 C 0.21233 -0.25741 0.21719 -0.26227 0.21892 -0.26921 C 0.22535 -0.29468 0.23247 -0.32037 0.23976 -0.3456 C 0.24306 -0.35694 0.24323 -0.37106 0.24497 -0.3831 C 0.24462 -0.41597 0.24462 -0.44884 0.24392 -0.48171 C 0.24375 -0.48889 0.24219 -0.49722 0.23767 -0.50116 C 0.23507 -0.51157 0.23559 -0.50648 0.23559 -0.51643 " pathEditMode="relative" rAng="0" ptsTypes="fffffffffffffA">
                                      <p:cBhvr>
                                        <p:cTn id="10" dur="2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-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05 0.00394 C 0.05174 0.0007 0.03333 -0.00671 0.01372 -0.01412 C 0.00087 -0.01898 -0.01267 -0.02106 -0.02483 -0.028 C -0.03681 -0.03495 -0.04948 -0.0405 -0.06233 -0.04328 C -0.07587 -0.0537 -0.06354 -0.04513 -0.07587 -0.05162 C -0.08073 -0.05416 -0.09045 -0.05995 -0.09045 -0.05972 C -0.10295 -0.07384 -0.1191 -0.08379 -0.1342 -0.09189 C -0.14444 -0.09745 -0.1533 -0.10463 -0.16441 -0.10717 C -0.17569 -0.11713 -0.18733 -0.12754 -0.19878 -0.13773 C -0.20191 -0.1405 -0.21111 -0.15694 -0.21128 -0.15717 C -0.21736 -0.16736 -0.21528 -0.16041 -0.21962 -0.16967 C -0.22396 -0.1787 -0.22795 -0.18819 -0.23212 -0.19745 C -0.23403 -0.20208 -0.23941 -0.20995 -0.23941 -0.20972 C -0.24115 -0.21875 -0.24497 -0.22546 -0.24774 -0.23356 C -0.25 -0.24004 -0.24948 -0.2449 -0.25399 -0.24884 C -0.2559 -0.25671 -0.25799 -0.26388 -0.26233 -0.26967 C -0.2651 -0.28425 -0.26128 -0.26713 -0.26545 -0.27939 C -0.2691 -0.29027 -0.2651 -0.28541 -0.27066 -0.2905 C -0.27222 -0.29699 -0.27309 -0.30162 -0.27587 -0.30717 C -0.27865 -0.32222 -0.27795 -0.31458 -0.27795 -0.33078 " pathEditMode="relative" rAng="0" ptsTypes="fffffffffffffffffffA">
                                      <p:cBhvr>
                                        <p:cTn id="14" dur="20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49 0.01922 C 0.02899 0.00741 0.00139 -0.05463 -0.01198 -0.07245 C -0.01302 -0.07569 -0.01424 -0.07893 -0.0151 -0.08217 C -0.01632 -0.08634 -0.01823 -0.09467 -0.01823 -0.09444 C -0.01701 -0.12222 -0.01371 -0.13101 -0.00573 -0.15578 C 0.00295 -0.1824 0.00851 -0.21111 0.01927 -0.23634 C 0.0224 -0.24375 0.02587 -0.25092 0.02865 -0.25856 C 0.03247 -0.26944 0.03368 -0.28217 0.03906 -0.29189 C 0.04115 -0.2956 0.04358 -0.29907 0.04531 -0.30301 C 0.05573 -0.32615 0.06424 -0.34861 0.07969 -0.36689 C 0.09184 -0.38125 0.10538 -0.39398 0.11823 -0.40717 C 0.11979 -0.40879 0.12674 -0.41435 0.12865 -0.41689 C 0.13629 -0.42708 0.14479 -0.43703 0.1526 -0.44745 C 0.15833 -0.45509 0.16493 -0.4618 0.16927 -0.47106 C 0.17257 -0.47801 0.17483 -0.48726 0.1776 -0.49467 C 0.17951 -0.51689 0.17969 -0.5331 0.17969 -0.55717 " pathEditMode="relative" rAng="0" ptsTypes="fffffffffffffffA">
                                      <p:cBhvr>
                                        <p:cTn id="18" dur="20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-2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89 0.00046 C 0.06163 -0.01088 0.05903 -0.01991 0.05555 -0.03009 C 0.05312 -0.03773 0.05278 -0.04514 0.04618 -0.04815 C 0.04358 -0.05162 0.03611 -0.06065 0.03368 -0.06621 C 0.02795 -0.07894 0.03646 -0.06806 0.02639 -0.07871 C 0.02187 -0.08958 0.01736 -0.10324 0.01076 -0.11204 C 0.00798 -0.13843 0.0092 -0.12315 0.01076 -0.17454 C 0.01094 -0.18102 0.01128 -0.19792 0.01493 -0.20371 C 0.01892 -0.20996 0.02413 -0.21759 0.02951 -0.22176 C 0.03611 -0.23496 0.04566 -0.24329 0.05347 -0.25509 C 0.05694 -0.26042 0.05798 -0.2669 0.06285 -0.26898 C 0.07465 -0.29005 0.05712 -0.25787 0.06805 -0.28148 C 0.07083 -0.2875 0.0743 -0.29259 0.07743 -0.29815 C 0.08055 -0.30371 0.08785 -0.31343 0.08785 -0.3132 C 0.08993 -0.32176 0.10017 -0.3294 0.10555 -0.33426 C 0.11771 -0.34514 0.12031 -0.36736 0.1316 -0.37871 C 0.13437 -0.38588 0.13715 -0.38889 0.14201 -0.39398 C 0.15243 -0.42847 0.14618 -0.44537 0.14618 -0.49537 " pathEditMode="relative" rAng="0" ptsTypes="fffffffffffffffffA">
                                      <p:cBhvr>
                                        <p:cTn id="22" dur="2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-2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96 -0.15834 C -0.03646 -0.16621 -0.04774 -0.17616 -0.06146 -0.17917 C -0.07309 -0.18843 -0.08542 -0.19121 -0.09792 -0.19723 C -0.11146 -0.20371 -0.1 -0.19954 -0.10938 -0.20278 C -0.11962 -0.21204 -0.14427 -0.21366 -0.15729 -0.21528 C -0.18472 -0.22431 -0.16198 -0.21806 -0.2125 -0.22223 C -0.2408 -0.22454 -0.26806 -0.23542 -0.29583 -0.24167 C -0.30104 -0.24584 -0.3066 -0.24908 -0.3125 -0.25139 C -0.3184 -0.25371 -0.32587 -0.2544 -0.33125 -0.25834 C -0.3401 -0.26505 -0.35122 -0.27269 -0.36146 -0.275 C -0.36788 -0.28148 -0.37604 -0.28542 -0.38333 -0.29028 C -0.38629 -0.2963 -0.40208 -0.30648 -0.40729 -0.31111 C -0.41892 -0.32153 -0.4059 -0.31158 -0.41771 -0.32361 C -0.42465 -0.33056 -0.43194 -0.33727 -0.43854 -0.34445 C -0.45174 -0.3588 -0.44063 -0.3507 -0.45 -0.35695 C -0.45469 -0.36482 -0.46111 -0.37107 -0.46771 -0.37639 C -0.47066 -0.38148 -0.47309 -0.38542 -0.47708 -0.38889 C -0.48125 -0.40348 -0.48316 -0.40741 -0.48854 -0.41945 C -0.4901 -0.4301 -0.49375 -0.44051 -0.49375 -0.45139 " pathEditMode="relative" rAng="0" ptsTypes="ffffffffffffffffffA">
                                      <p:cBhvr>
                                        <p:cTn id="26" dur="2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90872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«Кто куда прячет подарок»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28" name="Picture 4" descr="http://www.sullivanbandbs.com/g/2016/08/decorative-pillows-for-couch-red-throw-pillows-awesome-colors-red-throw-pillow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96752"/>
            <a:ext cx="1357692" cy="1296144"/>
          </a:xfrm>
          <a:prstGeom prst="rect">
            <a:avLst/>
          </a:prstGeom>
          <a:noFill/>
        </p:spPr>
      </p:pic>
      <p:pic>
        <p:nvPicPr>
          <p:cNvPr id="1030" name="Picture 6" descr="https://spkubani.club/files/f99/f9938129c40cbc016d62ccd17e3d92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628800"/>
            <a:ext cx="1493621" cy="1296144"/>
          </a:xfrm>
          <a:prstGeom prst="rect">
            <a:avLst/>
          </a:prstGeom>
          <a:noFill/>
        </p:spPr>
      </p:pic>
      <p:pic>
        <p:nvPicPr>
          <p:cNvPr id="1032" name="Picture 8" descr="https://www.komus.ru/medias/sys_master/root/h50/h22/91774469407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1052736"/>
            <a:ext cx="1512168" cy="1512168"/>
          </a:xfrm>
          <a:prstGeom prst="rect">
            <a:avLst/>
          </a:prstGeom>
          <a:noFill/>
        </p:spPr>
      </p:pic>
      <p:pic>
        <p:nvPicPr>
          <p:cNvPr id="9" name="Picture 6" descr="https://cdn.pixabay.com/photo/2016/11/23/15/37/christmas-tree-1853582_128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764704"/>
            <a:ext cx="2245111" cy="2780928"/>
          </a:xfrm>
          <a:prstGeom prst="rect">
            <a:avLst/>
          </a:prstGeom>
          <a:noFill/>
        </p:spPr>
      </p:pic>
      <p:pic>
        <p:nvPicPr>
          <p:cNvPr id="1035" name="Picture 11" descr="http://2.bp.blogspot.com/-cawCgM8AsSA/Tue0DPYNmAI/AAAAAAAADJQ/sYKwXM47U6I/s1600/SantaLucia+J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836712"/>
            <a:ext cx="1944216" cy="2448272"/>
          </a:xfrm>
          <a:prstGeom prst="rect">
            <a:avLst/>
          </a:prstGeom>
          <a:noFill/>
        </p:spPr>
      </p:pic>
      <p:pic>
        <p:nvPicPr>
          <p:cNvPr id="11" name="Picture 2" descr="https://avatars.mds.yandex.net/get-pdb/1616117/dbb863b6-2d69-4409-90d1-4e851ec20b0a/s120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45129" y="3645024"/>
            <a:ext cx="1808817" cy="3073482"/>
          </a:xfrm>
          <a:prstGeom prst="rect">
            <a:avLst/>
          </a:prstGeom>
          <a:noFill/>
        </p:spPr>
      </p:pic>
      <p:pic>
        <p:nvPicPr>
          <p:cNvPr id="12" name="Picture 2" descr="https://i.pinimg.com/736x/a1/1d/eb/a11deb351379b6da6302a3a55db7f00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7380312" y="4265417"/>
            <a:ext cx="1554275" cy="2592583"/>
          </a:xfrm>
          <a:prstGeom prst="rect">
            <a:avLst/>
          </a:prstGeom>
          <a:noFill/>
        </p:spPr>
      </p:pic>
      <p:pic>
        <p:nvPicPr>
          <p:cNvPr id="13" name="Picture 8" descr="https://www.clipartmax.com/png/full/88-883162_santa-claus-with-gift-bag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5076056" y="3933056"/>
            <a:ext cx="2176435" cy="2785127"/>
          </a:xfrm>
          <a:prstGeom prst="rect">
            <a:avLst/>
          </a:prstGeom>
          <a:noFill/>
        </p:spPr>
      </p:pic>
      <p:pic>
        <p:nvPicPr>
          <p:cNvPr id="14" name="Picture 2" descr="https://i.imagebanana.com/img/3edrhsqz/Noel_Victorien44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91680" y="3933056"/>
            <a:ext cx="1867528" cy="2808312"/>
          </a:xfrm>
          <a:prstGeom prst="rect">
            <a:avLst/>
          </a:prstGeom>
          <a:noFill/>
        </p:spPr>
      </p:pic>
      <p:pic>
        <p:nvPicPr>
          <p:cNvPr id="16" name="Picture 2" descr="https://www.stickpng.com/assets/images/5856b7664f6ae202fedf27a0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371526" y="3933056"/>
            <a:ext cx="1866140" cy="2924944"/>
          </a:xfrm>
          <a:prstGeom prst="rect">
            <a:avLst/>
          </a:prstGeom>
          <a:noFill/>
        </p:spPr>
      </p:pic>
      <p:pic>
        <p:nvPicPr>
          <p:cNvPr id="1036" name="Picture 12" descr="C:\Users\полина.user\Desktop\программа инфознайка\46-gift-box-png-image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15616" y="6021288"/>
            <a:ext cx="538131" cy="576064"/>
          </a:xfrm>
          <a:prstGeom prst="rect">
            <a:avLst/>
          </a:prstGeom>
          <a:noFill/>
        </p:spPr>
      </p:pic>
      <p:pic>
        <p:nvPicPr>
          <p:cNvPr id="18" name="Picture 12" descr="C:\Users\полина.user\Desktop\программа инфознайка\46-gift-box-png-image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83768" y="5949280"/>
            <a:ext cx="538131" cy="576064"/>
          </a:xfrm>
          <a:prstGeom prst="rect">
            <a:avLst/>
          </a:prstGeom>
          <a:noFill/>
        </p:spPr>
      </p:pic>
      <p:pic>
        <p:nvPicPr>
          <p:cNvPr id="19" name="Picture 12" descr="C:\Users\полина.user\Desktop\программа инфознайка\46-gift-box-png-image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067944" y="6093296"/>
            <a:ext cx="538131" cy="576064"/>
          </a:xfrm>
          <a:prstGeom prst="rect">
            <a:avLst/>
          </a:prstGeom>
          <a:noFill/>
        </p:spPr>
      </p:pic>
      <p:pic>
        <p:nvPicPr>
          <p:cNvPr id="20" name="Picture 12" descr="C:\Users\полина.user\Desktop\программа инфознайка\46-gift-box-png-image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64088" y="6093296"/>
            <a:ext cx="538131" cy="576064"/>
          </a:xfrm>
          <a:prstGeom prst="rect">
            <a:avLst/>
          </a:prstGeom>
          <a:noFill/>
        </p:spPr>
      </p:pic>
      <p:pic>
        <p:nvPicPr>
          <p:cNvPr id="21" name="Picture 12" descr="C:\Users\полина.user\Desktop\программа инфознайка\46-gift-box-png-image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380312" y="6093296"/>
            <a:ext cx="538131" cy="576064"/>
          </a:xfrm>
          <a:prstGeom prst="rect">
            <a:avLst/>
          </a:prstGeom>
          <a:noFill/>
        </p:spPr>
      </p:pic>
      <p:sp>
        <p:nvSpPr>
          <p:cNvPr id="22" name="Круговая стрелка 21">
            <a:hlinkClick r:id="rId14" action="ppaction://hlinksldjump"/>
          </p:cNvPr>
          <p:cNvSpPr/>
          <p:nvPr/>
        </p:nvSpPr>
        <p:spPr>
          <a:xfrm>
            <a:off x="8495928" y="6309320"/>
            <a:ext cx="648072" cy="764704"/>
          </a:xfrm>
          <a:prstGeom prst="circular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164288" y="2348880"/>
            <a:ext cx="1860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королева </a:t>
            </a:r>
            <a:r>
              <a:rPr lang="ru-RU" dirty="0" err="1" smtClean="0"/>
              <a:t>Лючия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3.0118E-6 C -0.00174 -0.03007 -0.00209 -0.02938 -5.55556E-6 -0.07171 C 0.00017 -0.07471 0.00208 -0.08003 0.00208 -0.08003 C 0.00295 -0.08859 0.00433 -0.09576 0.00642 -0.10386 C 0.00746 -0.10802 0.0085 -0.11242 0.00954 -0.11658 C 0.00989 -0.11797 0.01058 -0.12075 0.01058 -0.12075 C 0.0118 -0.13208 0.01267 -0.14365 0.01579 -0.15429 C 0.01961 -0.19038 0.01562 -0.14966 0.01788 -0.23849 C 0.01822 -0.25029 0.02291 -0.2644 0.02638 -0.27504 C 0.02864 -0.28198 0.02986 -0.28938 0.03263 -0.29609 C 0.04513 -0.32524 0.06371 -0.35531 0.08958 -0.36202 C 0.09548 -0.3678 0.10138 -0.36734 0.1085 -0.36895 C 0.11753 -0.37289 0.11249 -0.37127 0.12326 -0.37312 C 0.13333 -0.37751 0.12743 -0.37543 0.14947 -0.37589 C 0.18072 -0.37659 0.21197 -0.37682 0.24322 -0.37728 C 0.26545 -0.38422 0.2868 -0.37543 0.3085 -0.37451 C 0.32951 -0.37358 0.35052 -0.37358 0.37152 -0.37312 C 0.38107 -0.37104 0.39027 -0.3678 0.39999 -0.36618 C 0.41128 -0.36109 0.43263 -0.3523 0.43263 -0.37173 " pathEditMode="relative" ptsTypes="ffffffffffffffffffA">
                                      <p:cBhvr>
                                        <p:cTn id="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82 -0.05667 C 0.02518 -0.07102 0.02344 -0.08906 0.01719 -0.10155 C 0.0132 -0.12861 0.01198 -0.17072 0.02257 -0.19685 C 0.0257 -0.21328 0.0283 -0.2304 0.02986 -0.24728 C 0.02952 -0.29401 0.02952 -0.34097 0.02882 -0.38769 C 0.02847 -0.41175 0.02049 -0.43858 0.01615 -0.46195 C 0.0158 -0.47745 0.01597 -0.49271 0.01511 -0.50821 C 0.01493 -0.51214 0.01302 -0.51955 0.01302 -0.51932 C 0.01146 -0.54222 0.01059 -0.56373 0.0099 -0.58686 C 0.01024 -0.60421 0.01024 -0.62133 0.01094 -0.63868 C 0.01129 -0.64631 0.01511 -0.65348 0.01511 -0.66112 " pathEditMode="relative" rAng="0" ptsTypes="ffffffffffA"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" y="-3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40042E-6 C -0.00781 -0.00509 -0.00399 -0.00833 -0.00642 -0.01805 C -0.00677 -0.02175 -0.00695 -0.02568 -0.00747 -0.02938 C -0.00799 -0.03308 -0.00955 -0.04049 -0.00955 -0.04049 C -0.01024 -0.05182 -0.01094 -0.0583 -0.01267 -0.06871 C -0.01337 -0.07333 -0.0158 -0.08259 -0.0158 -0.08259 C -0.01823 -0.10641 -0.02309 -0.12954 -0.02743 -0.15291 C -0.02899 -0.16124 -0.03021 -0.16979 -0.0316 -0.17812 C -0.03229 -0.18182 -0.03368 -0.18923 -0.03368 -0.18923 C -0.0349 -0.20496 -0.03854 -0.21883 -0.04115 -0.2341 C -0.04236 -0.24197 -0.04306 -0.24914 -0.04531 -0.25654 C -0.04653 -0.26834 -0.04983 -0.27759 -0.0559 -0.28615 C -0.05799 -0.29471 -0.06406 -0.29957 -0.06858 -0.30558 C -0.0724 -0.31067 -0.07274 -0.31321 -0.07795 -0.31553 C -0.08333 -0.32501 -0.09201 -0.33033 -0.09896 -0.33796 C -0.10521 -0.3449 -0.10799 -0.3567 -0.1158 -0.36179 C -0.12049 -0.3648 -0.12674 -0.36526 -0.1316 -0.36595 C -0.13715 -0.36966 -0.1434 -0.37382 -0.14948 -0.3759 C -0.15226 -0.37683 -0.15799 -0.37868 -0.15799 -0.37868 C -0.17639 -0.39348 -0.1908 -0.39279 -0.21267 -0.39394 C -0.22049 -0.40482 -0.22674 -0.41731 -0.23472 -0.42772 C -0.23889 -0.43327 -0.24809 -0.43697 -0.25382 -0.43882 C -0.25451 -0.43975 -0.25504 -0.4409 -0.2559 -0.44183 C -0.25747 -0.44345 -0.25972 -0.44414 -0.26111 -0.44599 C -0.26493 -0.45108 -0.26615 -0.46218 -0.26858 -0.46843 C -0.27083 -0.48023 -0.27674 -0.49017 -0.27899 -0.50197 C -0.28108 -0.51307 -0.28038 -0.52487 -0.28316 -0.53574 C -0.28385 -0.54916 -0.28594 -0.58016 -0.29583 -0.58895 C -0.29965 -0.59751 -0.30486 -0.60375 -0.30955 -0.61139 C -0.31354 -0.61763 -0.3158 -0.62527 -0.32118 -0.62966 C -0.32361 -0.63961 -0.33177 -0.64493 -0.33472 -0.65487 C -0.33698 -0.66251 -0.33837 -0.66829 -0.34115 -0.67592 C -0.34219 -0.67893 -0.34531 -0.67963 -0.3474 -0.68148 C -0.34826 -0.6824 -0.35052 -0.68286 -0.35052 -0.68286 " pathEditMode="relative" ptsTypes="fffffffffffffffffffffffffffffffff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02568E-6 C 0.00261 -0.01018 -0.00382 -0.01643 -0.00625 -0.02522 C -0.01111 -0.04234 -0.01493 -0.06061 -0.021 -0.07703 C -0.02257 -0.08559 -0.02552 -0.09369 -0.02743 -0.10248 C -0.02882 -0.12052 -0.02795 -0.14805 -0.03159 -0.16262 C -0.03194 -0.20519 -0.02309 -0.25006 -0.03368 -0.29031 C -0.03906 -0.31113 -0.06823 -0.34537 -0.08107 -0.36896 C -0.08559 -0.38724 -0.07986 -0.3685 -0.08732 -0.38284 C -0.09496 -0.39741 -0.10139 -0.41384 -0.10833 -0.4291 C -0.11232 -0.43789 -0.11805 -0.44322 -0.12204 -0.45154 C -0.12968 -0.46704 -0.13611 -0.4837 -0.14635 -0.49642 C -0.14757 -0.49966 -0.14774 -0.50359 -0.14948 -0.50637 C -0.15191 -0.51053 -0.15781 -0.51747 -0.15781 -0.51747 C -0.16007 -0.52395 -0.16336 -0.52742 -0.16632 -0.53297 C -0.16961 -0.53898 -0.17152 -0.54638 -0.17465 -0.55263 C -0.17673 -0.56396 -0.18159 -0.57461 -0.18316 -0.58617 C -0.18541 -0.60283 -0.18663 -0.61925 -0.19045 -0.63544 C -0.19166 -0.70068 -0.18194 -0.68286 -0.19895 -0.70553 " pathEditMode="relative" ptsTypes="fffffffffffffffff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65094E-6 C -0.00521 -0.00949 -0.00625 -0.02105 -0.00834 -0.03239 C -0.00955 -0.04997 -0.01302 -0.0657 -0.0158 -0.08282 C -0.0165 -0.08744 -0.0165 -0.09138 -0.01788 -0.09554 C -0.0191 -0.09924 -0.02205 -0.10664 -0.02205 -0.10664 C -0.02205 -0.10734 -0.02379 -0.12098 -0.02413 -0.12214 C -0.0283 -0.13602 -0.03611 -0.14643 -0.04097 -0.15985 C -0.04636 -0.17442 -0.05209 -0.18691 -0.05886 -0.20056 C -0.06632 -0.21536 -0.06997 -0.23294 -0.08004 -0.24544 C -0.08038 -0.24682 -0.08038 -0.24867 -0.08108 -0.24983 C -0.08281 -0.25284 -0.08594 -0.25469 -0.08733 -0.25816 C -0.0908 -0.26764 -0.09636 -0.27366 -0.10104 -0.28198 C -0.10278 -0.28869 -0.10538 -0.2917 -0.10938 -0.29609 C -0.11354 -0.30535 -0.11927 -0.30997 -0.12518 -0.31715 C -0.13229 -0.32547 -0.13854 -0.33426 -0.14636 -0.34097 C -0.1533 -0.35601 -0.1625 -0.36989 -0.17153 -0.38307 C -0.17709 -0.39117 -0.18073 -0.39857 -0.18837 -0.40389 C -0.19306 -0.40713 -0.21146 -0.41106 -0.21788 -0.41245 C -0.2224 -0.41453 -0.2316 -0.41661 -0.2316 -0.41661 C -0.23663 -0.42101 -0.24045 -0.42563 -0.24618 -0.42795 C -0.24948 -0.43211 -0.25035 -0.43489 -0.25469 -0.43766 C -0.25747 -0.44321 -0.26025 -0.44229 -0.26424 -0.44599 C -0.26806 -0.44969 -0.27031 -0.45409 -0.27465 -0.45594 C -0.27778 -0.45987 -0.28125 -0.46658 -0.28525 -0.46843 C -0.28959 -0.47444 -0.29531 -0.48023 -0.30104 -0.48393 C -0.30209 -0.48578 -0.30295 -0.48786 -0.30417 -0.48948 C -0.30608 -0.49179 -0.31042 -0.49526 -0.31042 -0.49526 C -0.31302 -0.50567 -0.3184 -0.514 -0.32101 -0.52464 C -0.32188 -0.52811 -0.325 -0.52973 -0.32622 -0.53297 C -0.32674 -0.53436 -0.32726 -0.53713 -0.32726 -0.53713 " pathEditMode="relative" ptsTypes="fffffffffffffffffffffffffffff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четверг\Новая папка\1324049985_novogodnie-oboi-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/>
          <a:lstStyle/>
          <a:p>
            <a:r>
              <a:rPr lang="ru-RU" i="1" dirty="0" smtClean="0">
                <a:solidFill>
                  <a:schemeClr val="bg1"/>
                </a:solidFill>
              </a:rPr>
              <a:t>«Помощь «Юль </a:t>
            </a:r>
            <a:r>
              <a:rPr lang="ru-RU" i="1" dirty="0" err="1" smtClean="0">
                <a:solidFill>
                  <a:schemeClr val="bg1"/>
                </a:solidFill>
              </a:rPr>
              <a:t>Томтену</a:t>
            </a:r>
            <a:r>
              <a:rPr lang="ru-RU" i="1" dirty="0" smtClean="0">
                <a:solidFill>
                  <a:schemeClr val="bg1"/>
                </a:solidFill>
              </a:rPr>
              <a:t>»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6626" name="Picture 2" descr="C:\Users\полина.user\Desktop\a23ab44c6e913a9bb433bf2257371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9144000" cy="5949280"/>
          </a:xfrm>
          <a:prstGeom prst="rect">
            <a:avLst/>
          </a:prstGeom>
          <a:noFill/>
        </p:spPr>
      </p:pic>
      <p:sp>
        <p:nvSpPr>
          <p:cNvPr id="6" name="Полилиния 5"/>
          <p:cNvSpPr/>
          <p:nvPr/>
        </p:nvSpPr>
        <p:spPr>
          <a:xfrm>
            <a:off x="241751" y="1988820"/>
            <a:ext cx="8125009" cy="3856003"/>
          </a:xfrm>
          <a:custGeom>
            <a:avLst/>
            <a:gdLst>
              <a:gd name="connsiteX0" fmla="*/ 7904029 w 8125009"/>
              <a:gd name="connsiteY0" fmla="*/ 0 h 3856003"/>
              <a:gd name="connsiteX1" fmla="*/ 7881169 w 8125009"/>
              <a:gd name="connsiteY1" fmla="*/ 38100 h 3856003"/>
              <a:gd name="connsiteX2" fmla="*/ 7835449 w 8125009"/>
              <a:gd name="connsiteY2" fmla="*/ 60960 h 3856003"/>
              <a:gd name="connsiteX3" fmla="*/ 7812589 w 8125009"/>
              <a:gd name="connsiteY3" fmla="*/ 76200 h 3856003"/>
              <a:gd name="connsiteX4" fmla="*/ 7804969 w 8125009"/>
              <a:gd name="connsiteY4" fmla="*/ 152400 h 3856003"/>
              <a:gd name="connsiteX5" fmla="*/ 7835449 w 8125009"/>
              <a:gd name="connsiteY5" fmla="*/ 160020 h 3856003"/>
              <a:gd name="connsiteX6" fmla="*/ 7865929 w 8125009"/>
              <a:gd name="connsiteY6" fmla="*/ 175260 h 3856003"/>
              <a:gd name="connsiteX7" fmla="*/ 7987849 w 8125009"/>
              <a:gd name="connsiteY7" fmla="*/ 175260 h 3856003"/>
              <a:gd name="connsiteX8" fmla="*/ 7972609 w 8125009"/>
              <a:gd name="connsiteY8" fmla="*/ 220980 h 3856003"/>
              <a:gd name="connsiteX9" fmla="*/ 7964989 w 8125009"/>
              <a:gd name="connsiteY9" fmla="*/ 274320 h 3856003"/>
              <a:gd name="connsiteX10" fmla="*/ 7942129 w 8125009"/>
              <a:gd name="connsiteY10" fmla="*/ 289560 h 3856003"/>
              <a:gd name="connsiteX11" fmla="*/ 7843069 w 8125009"/>
              <a:gd name="connsiteY11" fmla="*/ 297180 h 3856003"/>
              <a:gd name="connsiteX12" fmla="*/ 7797349 w 8125009"/>
              <a:gd name="connsiteY12" fmla="*/ 312420 h 3856003"/>
              <a:gd name="connsiteX13" fmla="*/ 7774489 w 8125009"/>
              <a:gd name="connsiteY13" fmla="*/ 320040 h 3856003"/>
              <a:gd name="connsiteX14" fmla="*/ 7751629 w 8125009"/>
              <a:gd name="connsiteY14" fmla="*/ 335280 h 3856003"/>
              <a:gd name="connsiteX15" fmla="*/ 7606849 w 8125009"/>
              <a:gd name="connsiteY15" fmla="*/ 327660 h 3856003"/>
              <a:gd name="connsiteX16" fmla="*/ 7583989 w 8125009"/>
              <a:gd name="connsiteY16" fmla="*/ 312420 h 3856003"/>
              <a:gd name="connsiteX17" fmla="*/ 7553509 w 8125009"/>
              <a:gd name="connsiteY17" fmla="*/ 304800 h 3856003"/>
              <a:gd name="connsiteX18" fmla="*/ 7439209 w 8125009"/>
              <a:gd name="connsiteY18" fmla="*/ 281940 h 3856003"/>
              <a:gd name="connsiteX19" fmla="*/ 7286809 w 8125009"/>
              <a:gd name="connsiteY19" fmla="*/ 297180 h 3856003"/>
              <a:gd name="connsiteX20" fmla="*/ 7263949 w 8125009"/>
              <a:gd name="connsiteY20" fmla="*/ 312420 h 3856003"/>
              <a:gd name="connsiteX21" fmla="*/ 7256329 w 8125009"/>
              <a:gd name="connsiteY21" fmla="*/ 335280 h 3856003"/>
              <a:gd name="connsiteX22" fmla="*/ 7271569 w 8125009"/>
              <a:gd name="connsiteY22" fmla="*/ 419100 h 3856003"/>
              <a:gd name="connsiteX23" fmla="*/ 7294429 w 8125009"/>
              <a:gd name="connsiteY23" fmla="*/ 441960 h 3856003"/>
              <a:gd name="connsiteX24" fmla="*/ 7347769 w 8125009"/>
              <a:gd name="connsiteY24" fmla="*/ 464820 h 3856003"/>
              <a:gd name="connsiteX25" fmla="*/ 7423969 w 8125009"/>
              <a:gd name="connsiteY25" fmla="*/ 457200 h 3856003"/>
              <a:gd name="connsiteX26" fmla="*/ 7477309 w 8125009"/>
              <a:gd name="connsiteY26" fmla="*/ 449580 h 3856003"/>
              <a:gd name="connsiteX27" fmla="*/ 7599229 w 8125009"/>
              <a:gd name="connsiteY27" fmla="*/ 457200 h 3856003"/>
              <a:gd name="connsiteX28" fmla="*/ 7759249 w 8125009"/>
              <a:gd name="connsiteY28" fmla="*/ 472440 h 3856003"/>
              <a:gd name="connsiteX29" fmla="*/ 7782109 w 8125009"/>
              <a:gd name="connsiteY29" fmla="*/ 487680 h 3856003"/>
              <a:gd name="connsiteX30" fmla="*/ 7820209 w 8125009"/>
              <a:gd name="connsiteY30" fmla="*/ 525780 h 3856003"/>
              <a:gd name="connsiteX31" fmla="*/ 7843069 w 8125009"/>
              <a:gd name="connsiteY31" fmla="*/ 571500 h 3856003"/>
              <a:gd name="connsiteX32" fmla="*/ 7820209 w 8125009"/>
              <a:gd name="connsiteY32" fmla="*/ 579120 h 3856003"/>
              <a:gd name="connsiteX33" fmla="*/ 7408729 w 8125009"/>
              <a:gd name="connsiteY33" fmla="*/ 563880 h 3856003"/>
              <a:gd name="connsiteX34" fmla="*/ 7385869 w 8125009"/>
              <a:gd name="connsiteY34" fmla="*/ 548640 h 3856003"/>
              <a:gd name="connsiteX35" fmla="*/ 7324909 w 8125009"/>
              <a:gd name="connsiteY35" fmla="*/ 533400 h 3856003"/>
              <a:gd name="connsiteX36" fmla="*/ 7279189 w 8125009"/>
              <a:gd name="connsiteY36" fmla="*/ 510540 h 3856003"/>
              <a:gd name="connsiteX37" fmla="*/ 7149649 w 8125009"/>
              <a:gd name="connsiteY37" fmla="*/ 518160 h 3856003"/>
              <a:gd name="connsiteX38" fmla="*/ 7096309 w 8125009"/>
              <a:gd name="connsiteY38" fmla="*/ 525780 h 3856003"/>
              <a:gd name="connsiteX39" fmla="*/ 7058209 w 8125009"/>
              <a:gd name="connsiteY39" fmla="*/ 594360 h 3856003"/>
              <a:gd name="connsiteX40" fmla="*/ 7088689 w 8125009"/>
              <a:gd name="connsiteY40" fmla="*/ 632460 h 3856003"/>
              <a:gd name="connsiteX41" fmla="*/ 7103929 w 8125009"/>
              <a:gd name="connsiteY41" fmla="*/ 655320 h 3856003"/>
              <a:gd name="connsiteX42" fmla="*/ 7187749 w 8125009"/>
              <a:gd name="connsiteY42" fmla="*/ 678180 h 3856003"/>
              <a:gd name="connsiteX43" fmla="*/ 7218229 w 8125009"/>
              <a:gd name="connsiteY43" fmla="*/ 685800 h 3856003"/>
              <a:gd name="connsiteX44" fmla="*/ 7256329 w 8125009"/>
              <a:gd name="connsiteY44" fmla="*/ 693420 h 3856003"/>
              <a:gd name="connsiteX45" fmla="*/ 7286809 w 8125009"/>
              <a:gd name="connsiteY45" fmla="*/ 701040 h 3856003"/>
              <a:gd name="connsiteX46" fmla="*/ 7332529 w 8125009"/>
              <a:gd name="connsiteY46" fmla="*/ 708660 h 3856003"/>
              <a:gd name="connsiteX47" fmla="*/ 7370629 w 8125009"/>
              <a:gd name="connsiteY47" fmla="*/ 716280 h 3856003"/>
              <a:gd name="connsiteX48" fmla="*/ 7576369 w 8125009"/>
              <a:gd name="connsiteY48" fmla="*/ 708660 h 3856003"/>
              <a:gd name="connsiteX49" fmla="*/ 7713529 w 8125009"/>
              <a:gd name="connsiteY49" fmla="*/ 693420 h 3856003"/>
              <a:gd name="connsiteX50" fmla="*/ 7980229 w 8125009"/>
              <a:gd name="connsiteY50" fmla="*/ 701040 h 3856003"/>
              <a:gd name="connsiteX51" fmla="*/ 8025949 w 8125009"/>
              <a:gd name="connsiteY51" fmla="*/ 731520 h 3856003"/>
              <a:gd name="connsiteX52" fmla="*/ 8056429 w 8125009"/>
              <a:gd name="connsiteY52" fmla="*/ 739140 h 3856003"/>
              <a:gd name="connsiteX53" fmla="*/ 8079289 w 8125009"/>
              <a:gd name="connsiteY53" fmla="*/ 762000 h 3856003"/>
              <a:gd name="connsiteX54" fmla="*/ 8109769 w 8125009"/>
              <a:gd name="connsiteY54" fmla="*/ 777240 h 3856003"/>
              <a:gd name="connsiteX55" fmla="*/ 8125009 w 8125009"/>
              <a:gd name="connsiteY55" fmla="*/ 800100 h 3856003"/>
              <a:gd name="connsiteX56" fmla="*/ 8117389 w 8125009"/>
              <a:gd name="connsiteY56" fmla="*/ 838200 h 3856003"/>
              <a:gd name="connsiteX57" fmla="*/ 8064049 w 8125009"/>
              <a:gd name="connsiteY57" fmla="*/ 861060 h 3856003"/>
              <a:gd name="connsiteX58" fmla="*/ 7202989 w 8125009"/>
              <a:gd name="connsiteY58" fmla="*/ 853440 h 3856003"/>
              <a:gd name="connsiteX59" fmla="*/ 7157269 w 8125009"/>
              <a:gd name="connsiteY59" fmla="*/ 838200 h 3856003"/>
              <a:gd name="connsiteX60" fmla="*/ 7134409 w 8125009"/>
              <a:gd name="connsiteY60" fmla="*/ 830580 h 3856003"/>
              <a:gd name="connsiteX61" fmla="*/ 7020109 w 8125009"/>
              <a:gd name="connsiteY61" fmla="*/ 838200 h 3856003"/>
              <a:gd name="connsiteX62" fmla="*/ 6997249 w 8125009"/>
              <a:gd name="connsiteY62" fmla="*/ 853440 h 3856003"/>
              <a:gd name="connsiteX63" fmla="*/ 6943909 w 8125009"/>
              <a:gd name="connsiteY63" fmla="*/ 845820 h 3856003"/>
              <a:gd name="connsiteX64" fmla="*/ 6921049 w 8125009"/>
              <a:gd name="connsiteY64" fmla="*/ 830580 h 3856003"/>
              <a:gd name="connsiteX65" fmla="*/ 6898189 w 8125009"/>
              <a:gd name="connsiteY65" fmla="*/ 784860 h 3856003"/>
              <a:gd name="connsiteX66" fmla="*/ 6875329 w 8125009"/>
              <a:gd name="connsiteY66" fmla="*/ 739140 h 3856003"/>
              <a:gd name="connsiteX67" fmla="*/ 6852469 w 8125009"/>
              <a:gd name="connsiteY67" fmla="*/ 678180 h 3856003"/>
              <a:gd name="connsiteX68" fmla="*/ 6806749 w 8125009"/>
              <a:gd name="connsiteY68" fmla="*/ 640080 h 3856003"/>
              <a:gd name="connsiteX69" fmla="*/ 6776269 w 8125009"/>
              <a:gd name="connsiteY69" fmla="*/ 609600 h 3856003"/>
              <a:gd name="connsiteX70" fmla="*/ 6722929 w 8125009"/>
              <a:gd name="connsiteY70" fmla="*/ 579120 h 3856003"/>
              <a:gd name="connsiteX71" fmla="*/ 6654349 w 8125009"/>
              <a:gd name="connsiteY71" fmla="*/ 541020 h 3856003"/>
              <a:gd name="connsiteX72" fmla="*/ 6509569 w 8125009"/>
              <a:gd name="connsiteY72" fmla="*/ 548640 h 3856003"/>
              <a:gd name="connsiteX73" fmla="*/ 6433369 w 8125009"/>
              <a:gd name="connsiteY73" fmla="*/ 571500 h 3856003"/>
              <a:gd name="connsiteX74" fmla="*/ 6410509 w 8125009"/>
              <a:gd name="connsiteY74" fmla="*/ 586740 h 3856003"/>
              <a:gd name="connsiteX75" fmla="*/ 6364789 w 8125009"/>
              <a:gd name="connsiteY75" fmla="*/ 609600 h 3856003"/>
              <a:gd name="connsiteX76" fmla="*/ 6334309 w 8125009"/>
              <a:gd name="connsiteY76" fmla="*/ 670560 h 3856003"/>
              <a:gd name="connsiteX77" fmla="*/ 6311449 w 8125009"/>
              <a:gd name="connsiteY77" fmla="*/ 723900 h 3856003"/>
              <a:gd name="connsiteX78" fmla="*/ 6303829 w 8125009"/>
              <a:gd name="connsiteY78" fmla="*/ 777240 h 3856003"/>
              <a:gd name="connsiteX79" fmla="*/ 6296209 w 8125009"/>
              <a:gd name="connsiteY79" fmla="*/ 853440 h 3856003"/>
              <a:gd name="connsiteX80" fmla="*/ 6288589 w 8125009"/>
              <a:gd name="connsiteY80" fmla="*/ 876300 h 3856003"/>
              <a:gd name="connsiteX81" fmla="*/ 6265729 w 8125009"/>
              <a:gd name="connsiteY81" fmla="*/ 891540 h 3856003"/>
              <a:gd name="connsiteX82" fmla="*/ 6227629 w 8125009"/>
              <a:gd name="connsiteY82" fmla="*/ 937260 h 3856003"/>
              <a:gd name="connsiteX83" fmla="*/ 6181909 w 8125009"/>
              <a:gd name="connsiteY83" fmla="*/ 944880 h 3856003"/>
              <a:gd name="connsiteX84" fmla="*/ 6151429 w 8125009"/>
              <a:gd name="connsiteY84" fmla="*/ 952500 h 3856003"/>
              <a:gd name="connsiteX85" fmla="*/ 6105709 w 8125009"/>
              <a:gd name="connsiteY85" fmla="*/ 967740 h 3856003"/>
              <a:gd name="connsiteX86" fmla="*/ 6082849 w 8125009"/>
              <a:gd name="connsiteY86" fmla="*/ 982980 h 3856003"/>
              <a:gd name="connsiteX87" fmla="*/ 5976169 w 8125009"/>
              <a:gd name="connsiteY87" fmla="*/ 990600 h 3856003"/>
              <a:gd name="connsiteX88" fmla="*/ 5945689 w 8125009"/>
              <a:gd name="connsiteY88" fmla="*/ 998220 h 3856003"/>
              <a:gd name="connsiteX89" fmla="*/ 5915209 w 8125009"/>
              <a:gd name="connsiteY89" fmla="*/ 1013460 h 3856003"/>
              <a:gd name="connsiteX90" fmla="*/ 5823769 w 8125009"/>
              <a:gd name="connsiteY90" fmla="*/ 1021080 h 3856003"/>
              <a:gd name="connsiteX91" fmla="*/ 5778049 w 8125009"/>
              <a:gd name="connsiteY91" fmla="*/ 1036320 h 3856003"/>
              <a:gd name="connsiteX92" fmla="*/ 5755189 w 8125009"/>
              <a:gd name="connsiteY92" fmla="*/ 1043940 h 3856003"/>
              <a:gd name="connsiteX93" fmla="*/ 5724709 w 8125009"/>
              <a:gd name="connsiteY93" fmla="*/ 1051560 h 3856003"/>
              <a:gd name="connsiteX94" fmla="*/ 5572309 w 8125009"/>
              <a:gd name="connsiteY94" fmla="*/ 1043940 h 3856003"/>
              <a:gd name="connsiteX95" fmla="*/ 5526589 w 8125009"/>
              <a:gd name="connsiteY95" fmla="*/ 1036320 h 3856003"/>
              <a:gd name="connsiteX96" fmla="*/ 5488489 w 8125009"/>
              <a:gd name="connsiteY96" fmla="*/ 1028700 h 3856003"/>
              <a:gd name="connsiteX97" fmla="*/ 5328469 w 8125009"/>
              <a:gd name="connsiteY97" fmla="*/ 1021080 h 3856003"/>
              <a:gd name="connsiteX98" fmla="*/ 5160829 w 8125009"/>
              <a:gd name="connsiteY98" fmla="*/ 1028700 h 3856003"/>
              <a:gd name="connsiteX99" fmla="*/ 5130349 w 8125009"/>
              <a:gd name="connsiteY99" fmla="*/ 1051560 h 3856003"/>
              <a:gd name="connsiteX100" fmla="*/ 5077009 w 8125009"/>
              <a:gd name="connsiteY100" fmla="*/ 1066800 h 3856003"/>
              <a:gd name="connsiteX101" fmla="*/ 5031289 w 8125009"/>
              <a:gd name="connsiteY101" fmla="*/ 1082040 h 3856003"/>
              <a:gd name="connsiteX102" fmla="*/ 5000809 w 8125009"/>
              <a:gd name="connsiteY102" fmla="*/ 1104900 h 3856003"/>
              <a:gd name="connsiteX103" fmla="*/ 4947469 w 8125009"/>
              <a:gd name="connsiteY103" fmla="*/ 1120140 h 3856003"/>
              <a:gd name="connsiteX104" fmla="*/ 4856029 w 8125009"/>
              <a:gd name="connsiteY104" fmla="*/ 1196340 h 3856003"/>
              <a:gd name="connsiteX105" fmla="*/ 4772209 w 8125009"/>
              <a:gd name="connsiteY105" fmla="*/ 1211580 h 3856003"/>
              <a:gd name="connsiteX106" fmla="*/ 4726489 w 8125009"/>
              <a:gd name="connsiteY106" fmla="*/ 1287780 h 3856003"/>
              <a:gd name="connsiteX107" fmla="*/ 4703629 w 8125009"/>
              <a:gd name="connsiteY107" fmla="*/ 1356360 h 3856003"/>
              <a:gd name="connsiteX108" fmla="*/ 4696009 w 8125009"/>
              <a:gd name="connsiteY108" fmla="*/ 1379220 h 3856003"/>
              <a:gd name="connsiteX109" fmla="*/ 4680769 w 8125009"/>
              <a:gd name="connsiteY109" fmla="*/ 1402080 h 3856003"/>
              <a:gd name="connsiteX110" fmla="*/ 4688389 w 8125009"/>
              <a:gd name="connsiteY110" fmla="*/ 1440180 h 3856003"/>
              <a:gd name="connsiteX111" fmla="*/ 4711249 w 8125009"/>
              <a:gd name="connsiteY111" fmla="*/ 1463040 h 3856003"/>
              <a:gd name="connsiteX112" fmla="*/ 4734109 w 8125009"/>
              <a:gd name="connsiteY112" fmla="*/ 1470660 h 3856003"/>
              <a:gd name="connsiteX113" fmla="*/ 4833169 w 8125009"/>
              <a:gd name="connsiteY113" fmla="*/ 1478280 h 3856003"/>
              <a:gd name="connsiteX114" fmla="*/ 4856029 w 8125009"/>
              <a:gd name="connsiteY114" fmla="*/ 1485900 h 3856003"/>
              <a:gd name="connsiteX115" fmla="*/ 4878889 w 8125009"/>
              <a:gd name="connsiteY115" fmla="*/ 1508760 h 3856003"/>
              <a:gd name="connsiteX116" fmla="*/ 4932229 w 8125009"/>
              <a:gd name="connsiteY116" fmla="*/ 1516380 h 3856003"/>
              <a:gd name="connsiteX117" fmla="*/ 5168449 w 8125009"/>
              <a:gd name="connsiteY117" fmla="*/ 1524000 h 3856003"/>
              <a:gd name="connsiteX118" fmla="*/ 5191309 w 8125009"/>
              <a:gd name="connsiteY118" fmla="*/ 1531620 h 3856003"/>
              <a:gd name="connsiteX119" fmla="*/ 5198929 w 8125009"/>
              <a:gd name="connsiteY119" fmla="*/ 1554480 h 3856003"/>
              <a:gd name="connsiteX120" fmla="*/ 5244649 w 8125009"/>
              <a:gd name="connsiteY120" fmla="*/ 1569720 h 3856003"/>
              <a:gd name="connsiteX121" fmla="*/ 5328469 w 8125009"/>
              <a:gd name="connsiteY121" fmla="*/ 1539240 h 3856003"/>
              <a:gd name="connsiteX122" fmla="*/ 5336089 w 8125009"/>
              <a:gd name="connsiteY122" fmla="*/ 1516380 h 3856003"/>
              <a:gd name="connsiteX123" fmla="*/ 5328469 w 8125009"/>
              <a:gd name="connsiteY123" fmla="*/ 1478280 h 3856003"/>
              <a:gd name="connsiteX124" fmla="*/ 5275129 w 8125009"/>
              <a:gd name="connsiteY124" fmla="*/ 1424940 h 3856003"/>
              <a:gd name="connsiteX125" fmla="*/ 5221789 w 8125009"/>
              <a:gd name="connsiteY125" fmla="*/ 1417320 h 3856003"/>
              <a:gd name="connsiteX126" fmla="*/ 5168449 w 8125009"/>
              <a:gd name="connsiteY126" fmla="*/ 1402080 h 3856003"/>
              <a:gd name="connsiteX127" fmla="*/ 5099869 w 8125009"/>
              <a:gd name="connsiteY127" fmla="*/ 1386840 h 3856003"/>
              <a:gd name="connsiteX128" fmla="*/ 5031289 w 8125009"/>
              <a:gd name="connsiteY128" fmla="*/ 1325880 h 3856003"/>
              <a:gd name="connsiteX129" fmla="*/ 5016049 w 8125009"/>
              <a:gd name="connsiteY129" fmla="*/ 1303020 h 3856003"/>
              <a:gd name="connsiteX130" fmla="*/ 5016049 w 8125009"/>
              <a:gd name="connsiteY130" fmla="*/ 1272540 h 3856003"/>
              <a:gd name="connsiteX131" fmla="*/ 5153209 w 8125009"/>
              <a:gd name="connsiteY131" fmla="*/ 1280160 h 3856003"/>
              <a:gd name="connsiteX132" fmla="*/ 5183689 w 8125009"/>
              <a:gd name="connsiteY132" fmla="*/ 1295400 h 3856003"/>
              <a:gd name="connsiteX133" fmla="*/ 5252269 w 8125009"/>
              <a:gd name="connsiteY133" fmla="*/ 1280160 h 3856003"/>
              <a:gd name="connsiteX134" fmla="*/ 5419909 w 8125009"/>
              <a:gd name="connsiteY134" fmla="*/ 1287780 h 3856003"/>
              <a:gd name="connsiteX135" fmla="*/ 5503729 w 8125009"/>
              <a:gd name="connsiteY135" fmla="*/ 1295400 h 3856003"/>
              <a:gd name="connsiteX136" fmla="*/ 5534209 w 8125009"/>
              <a:gd name="connsiteY136" fmla="*/ 1341120 h 3856003"/>
              <a:gd name="connsiteX137" fmla="*/ 5572309 w 8125009"/>
              <a:gd name="connsiteY137" fmla="*/ 1386840 h 3856003"/>
              <a:gd name="connsiteX138" fmla="*/ 5587549 w 8125009"/>
              <a:gd name="connsiteY138" fmla="*/ 1409700 h 3856003"/>
              <a:gd name="connsiteX139" fmla="*/ 5595169 w 8125009"/>
              <a:gd name="connsiteY139" fmla="*/ 1432560 h 3856003"/>
              <a:gd name="connsiteX140" fmla="*/ 5618029 w 8125009"/>
              <a:gd name="connsiteY140" fmla="*/ 1447800 h 3856003"/>
              <a:gd name="connsiteX141" fmla="*/ 5709469 w 8125009"/>
              <a:gd name="connsiteY141" fmla="*/ 1470660 h 3856003"/>
              <a:gd name="connsiteX142" fmla="*/ 5739949 w 8125009"/>
              <a:gd name="connsiteY142" fmla="*/ 1478280 h 3856003"/>
              <a:gd name="connsiteX143" fmla="*/ 5823769 w 8125009"/>
              <a:gd name="connsiteY143" fmla="*/ 1455420 h 3856003"/>
              <a:gd name="connsiteX144" fmla="*/ 5877109 w 8125009"/>
              <a:gd name="connsiteY144" fmla="*/ 1432560 h 3856003"/>
              <a:gd name="connsiteX145" fmla="*/ 5899969 w 8125009"/>
              <a:gd name="connsiteY145" fmla="*/ 1417320 h 3856003"/>
              <a:gd name="connsiteX146" fmla="*/ 5999029 w 8125009"/>
              <a:gd name="connsiteY146" fmla="*/ 1394460 h 3856003"/>
              <a:gd name="connsiteX147" fmla="*/ 6021889 w 8125009"/>
              <a:gd name="connsiteY147" fmla="*/ 1386840 h 3856003"/>
              <a:gd name="connsiteX148" fmla="*/ 6075229 w 8125009"/>
              <a:gd name="connsiteY148" fmla="*/ 1394460 h 3856003"/>
              <a:gd name="connsiteX149" fmla="*/ 6159049 w 8125009"/>
              <a:gd name="connsiteY149" fmla="*/ 1379220 h 3856003"/>
              <a:gd name="connsiteX150" fmla="*/ 6174289 w 8125009"/>
              <a:gd name="connsiteY150" fmla="*/ 1356360 h 3856003"/>
              <a:gd name="connsiteX151" fmla="*/ 6197149 w 8125009"/>
              <a:gd name="connsiteY151" fmla="*/ 1348740 h 3856003"/>
              <a:gd name="connsiteX152" fmla="*/ 6258109 w 8125009"/>
              <a:gd name="connsiteY152" fmla="*/ 1363980 h 3856003"/>
              <a:gd name="connsiteX153" fmla="*/ 6280969 w 8125009"/>
              <a:gd name="connsiteY153" fmla="*/ 1356360 h 3856003"/>
              <a:gd name="connsiteX154" fmla="*/ 6258109 w 8125009"/>
              <a:gd name="connsiteY154" fmla="*/ 1264920 h 3856003"/>
              <a:gd name="connsiteX155" fmla="*/ 6235249 w 8125009"/>
              <a:gd name="connsiteY155" fmla="*/ 1257300 h 3856003"/>
              <a:gd name="connsiteX156" fmla="*/ 6143809 w 8125009"/>
              <a:gd name="connsiteY156" fmla="*/ 1249680 h 3856003"/>
              <a:gd name="connsiteX157" fmla="*/ 6059989 w 8125009"/>
              <a:gd name="connsiteY157" fmla="*/ 1226820 h 3856003"/>
              <a:gd name="connsiteX158" fmla="*/ 6014269 w 8125009"/>
              <a:gd name="connsiteY158" fmla="*/ 1203960 h 3856003"/>
              <a:gd name="connsiteX159" fmla="*/ 6235249 w 8125009"/>
              <a:gd name="connsiteY159" fmla="*/ 1173480 h 3856003"/>
              <a:gd name="connsiteX160" fmla="*/ 6280969 w 8125009"/>
              <a:gd name="connsiteY160" fmla="*/ 1143000 h 3856003"/>
              <a:gd name="connsiteX161" fmla="*/ 6303829 w 8125009"/>
              <a:gd name="connsiteY161" fmla="*/ 1135380 h 3856003"/>
              <a:gd name="connsiteX162" fmla="*/ 6410509 w 8125009"/>
              <a:gd name="connsiteY162" fmla="*/ 1127760 h 3856003"/>
              <a:gd name="connsiteX163" fmla="*/ 6456229 w 8125009"/>
              <a:gd name="connsiteY163" fmla="*/ 1104900 h 3856003"/>
              <a:gd name="connsiteX164" fmla="*/ 6479089 w 8125009"/>
              <a:gd name="connsiteY164" fmla="*/ 1097280 h 3856003"/>
              <a:gd name="connsiteX165" fmla="*/ 6524809 w 8125009"/>
              <a:gd name="connsiteY165" fmla="*/ 1066800 h 3856003"/>
              <a:gd name="connsiteX166" fmla="*/ 6540049 w 8125009"/>
              <a:gd name="connsiteY166" fmla="*/ 1043940 h 3856003"/>
              <a:gd name="connsiteX167" fmla="*/ 6608629 w 8125009"/>
              <a:gd name="connsiteY167" fmla="*/ 982980 h 3856003"/>
              <a:gd name="connsiteX168" fmla="*/ 6623869 w 8125009"/>
              <a:gd name="connsiteY168" fmla="*/ 960120 h 3856003"/>
              <a:gd name="connsiteX169" fmla="*/ 6661969 w 8125009"/>
              <a:gd name="connsiteY169" fmla="*/ 967740 h 3856003"/>
              <a:gd name="connsiteX170" fmla="*/ 6684829 w 8125009"/>
              <a:gd name="connsiteY170" fmla="*/ 982980 h 3856003"/>
              <a:gd name="connsiteX171" fmla="*/ 6738169 w 8125009"/>
              <a:gd name="connsiteY171" fmla="*/ 1013460 h 3856003"/>
              <a:gd name="connsiteX172" fmla="*/ 6761029 w 8125009"/>
              <a:gd name="connsiteY172" fmla="*/ 1005840 h 3856003"/>
              <a:gd name="connsiteX173" fmla="*/ 6814369 w 8125009"/>
              <a:gd name="connsiteY173" fmla="*/ 1013460 h 3856003"/>
              <a:gd name="connsiteX174" fmla="*/ 6844849 w 8125009"/>
              <a:gd name="connsiteY174" fmla="*/ 1066800 h 3856003"/>
              <a:gd name="connsiteX175" fmla="*/ 6852469 w 8125009"/>
              <a:gd name="connsiteY175" fmla="*/ 1104900 h 3856003"/>
              <a:gd name="connsiteX176" fmla="*/ 6860089 w 8125009"/>
              <a:gd name="connsiteY176" fmla="*/ 1127760 h 3856003"/>
              <a:gd name="connsiteX177" fmla="*/ 6867709 w 8125009"/>
              <a:gd name="connsiteY177" fmla="*/ 1158240 h 3856003"/>
              <a:gd name="connsiteX178" fmla="*/ 6875329 w 8125009"/>
              <a:gd name="connsiteY178" fmla="*/ 1181100 h 3856003"/>
              <a:gd name="connsiteX179" fmla="*/ 6898189 w 8125009"/>
              <a:gd name="connsiteY179" fmla="*/ 1242060 h 3856003"/>
              <a:gd name="connsiteX180" fmla="*/ 6921049 w 8125009"/>
              <a:gd name="connsiteY180" fmla="*/ 1249680 h 3856003"/>
              <a:gd name="connsiteX181" fmla="*/ 6966769 w 8125009"/>
              <a:gd name="connsiteY181" fmla="*/ 1280160 h 3856003"/>
              <a:gd name="connsiteX182" fmla="*/ 6966769 w 8125009"/>
              <a:gd name="connsiteY182" fmla="*/ 1280160 h 3856003"/>
              <a:gd name="connsiteX183" fmla="*/ 6989629 w 8125009"/>
              <a:gd name="connsiteY183" fmla="*/ 1303020 h 3856003"/>
              <a:gd name="connsiteX184" fmla="*/ 7012489 w 8125009"/>
              <a:gd name="connsiteY184" fmla="*/ 1318260 h 3856003"/>
              <a:gd name="connsiteX185" fmla="*/ 7065829 w 8125009"/>
              <a:gd name="connsiteY185" fmla="*/ 1356360 h 3856003"/>
              <a:gd name="connsiteX186" fmla="*/ 7103929 w 8125009"/>
              <a:gd name="connsiteY186" fmla="*/ 1409700 h 3856003"/>
              <a:gd name="connsiteX187" fmla="*/ 7119169 w 8125009"/>
              <a:gd name="connsiteY187" fmla="*/ 1432560 h 3856003"/>
              <a:gd name="connsiteX188" fmla="*/ 7142029 w 8125009"/>
              <a:gd name="connsiteY188" fmla="*/ 1485900 h 3856003"/>
              <a:gd name="connsiteX189" fmla="*/ 7149649 w 8125009"/>
              <a:gd name="connsiteY189" fmla="*/ 1508760 h 3856003"/>
              <a:gd name="connsiteX190" fmla="*/ 7202989 w 8125009"/>
              <a:gd name="connsiteY190" fmla="*/ 1569720 h 3856003"/>
              <a:gd name="connsiteX191" fmla="*/ 7233469 w 8125009"/>
              <a:gd name="connsiteY191" fmla="*/ 1577340 h 3856003"/>
              <a:gd name="connsiteX192" fmla="*/ 7256329 w 8125009"/>
              <a:gd name="connsiteY192" fmla="*/ 1592580 h 3856003"/>
              <a:gd name="connsiteX193" fmla="*/ 7279189 w 8125009"/>
              <a:gd name="connsiteY193" fmla="*/ 1600200 h 3856003"/>
              <a:gd name="connsiteX194" fmla="*/ 7408729 w 8125009"/>
              <a:gd name="connsiteY194" fmla="*/ 1615440 h 3856003"/>
              <a:gd name="connsiteX195" fmla="*/ 7462069 w 8125009"/>
              <a:gd name="connsiteY195" fmla="*/ 1638300 h 3856003"/>
              <a:gd name="connsiteX196" fmla="*/ 7568749 w 8125009"/>
              <a:gd name="connsiteY196" fmla="*/ 1623060 h 3856003"/>
              <a:gd name="connsiteX197" fmla="*/ 7660189 w 8125009"/>
              <a:gd name="connsiteY197" fmla="*/ 1623060 h 3856003"/>
              <a:gd name="connsiteX198" fmla="*/ 7751629 w 8125009"/>
              <a:gd name="connsiteY198" fmla="*/ 1638300 h 3856003"/>
              <a:gd name="connsiteX199" fmla="*/ 7804969 w 8125009"/>
              <a:gd name="connsiteY199" fmla="*/ 1653540 h 3856003"/>
              <a:gd name="connsiteX200" fmla="*/ 7827829 w 8125009"/>
              <a:gd name="connsiteY200" fmla="*/ 1668780 h 3856003"/>
              <a:gd name="connsiteX201" fmla="*/ 7873549 w 8125009"/>
              <a:gd name="connsiteY201" fmla="*/ 1684020 h 3856003"/>
              <a:gd name="connsiteX202" fmla="*/ 7896409 w 8125009"/>
              <a:gd name="connsiteY202" fmla="*/ 1691640 h 3856003"/>
              <a:gd name="connsiteX203" fmla="*/ 7949749 w 8125009"/>
              <a:gd name="connsiteY203" fmla="*/ 1699260 h 3856003"/>
              <a:gd name="connsiteX204" fmla="*/ 7964989 w 8125009"/>
              <a:gd name="connsiteY204" fmla="*/ 1722120 h 3856003"/>
              <a:gd name="connsiteX205" fmla="*/ 7964989 w 8125009"/>
              <a:gd name="connsiteY205" fmla="*/ 1866900 h 3856003"/>
              <a:gd name="connsiteX206" fmla="*/ 7949749 w 8125009"/>
              <a:gd name="connsiteY206" fmla="*/ 1889760 h 3856003"/>
              <a:gd name="connsiteX207" fmla="*/ 7850689 w 8125009"/>
              <a:gd name="connsiteY207" fmla="*/ 1866900 h 3856003"/>
              <a:gd name="connsiteX208" fmla="*/ 7827829 w 8125009"/>
              <a:gd name="connsiteY208" fmla="*/ 1859280 h 3856003"/>
              <a:gd name="connsiteX209" fmla="*/ 7804969 w 8125009"/>
              <a:gd name="connsiteY209" fmla="*/ 1844040 h 3856003"/>
              <a:gd name="connsiteX210" fmla="*/ 7759249 w 8125009"/>
              <a:gd name="connsiteY210" fmla="*/ 1859280 h 3856003"/>
              <a:gd name="connsiteX211" fmla="*/ 7736389 w 8125009"/>
              <a:gd name="connsiteY211" fmla="*/ 1874520 h 3856003"/>
              <a:gd name="connsiteX212" fmla="*/ 7637329 w 8125009"/>
              <a:gd name="connsiteY212" fmla="*/ 1897380 h 3856003"/>
              <a:gd name="connsiteX213" fmla="*/ 7477309 w 8125009"/>
              <a:gd name="connsiteY213" fmla="*/ 1897380 h 3856003"/>
              <a:gd name="connsiteX214" fmla="*/ 7469689 w 8125009"/>
              <a:gd name="connsiteY214" fmla="*/ 1958340 h 3856003"/>
              <a:gd name="connsiteX215" fmla="*/ 7477309 w 8125009"/>
              <a:gd name="connsiteY215" fmla="*/ 1988820 h 3856003"/>
              <a:gd name="connsiteX216" fmla="*/ 7515409 w 8125009"/>
              <a:gd name="connsiteY216" fmla="*/ 2034540 h 3856003"/>
              <a:gd name="connsiteX217" fmla="*/ 7561129 w 8125009"/>
              <a:gd name="connsiteY217" fmla="*/ 2049780 h 3856003"/>
              <a:gd name="connsiteX218" fmla="*/ 7583989 w 8125009"/>
              <a:gd name="connsiteY218" fmla="*/ 2065020 h 3856003"/>
              <a:gd name="connsiteX219" fmla="*/ 7622089 w 8125009"/>
              <a:gd name="connsiteY219" fmla="*/ 2110740 h 3856003"/>
              <a:gd name="connsiteX220" fmla="*/ 7644949 w 8125009"/>
              <a:gd name="connsiteY220" fmla="*/ 2118360 h 3856003"/>
              <a:gd name="connsiteX221" fmla="*/ 7675429 w 8125009"/>
              <a:gd name="connsiteY221" fmla="*/ 2164080 h 3856003"/>
              <a:gd name="connsiteX222" fmla="*/ 7660189 w 8125009"/>
              <a:gd name="connsiteY222" fmla="*/ 2278380 h 3856003"/>
              <a:gd name="connsiteX223" fmla="*/ 7622089 w 8125009"/>
              <a:gd name="connsiteY223" fmla="*/ 2316480 h 3856003"/>
              <a:gd name="connsiteX224" fmla="*/ 7576369 w 8125009"/>
              <a:gd name="connsiteY224" fmla="*/ 2324100 h 3856003"/>
              <a:gd name="connsiteX225" fmla="*/ 7545889 w 8125009"/>
              <a:gd name="connsiteY225" fmla="*/ 2331720 h 3856003"/>
              <a:gd name="connsiteX226" fmla="*/ 7454449 w 8125009"/>
              <a:gd name="connsiteY226" fmla="*/ 2339340 h 3856003"/>
              <a:gd name="connsiteX227" fmla="*/ 7393489 w 8125009"/>
              <a:gd name="connsiteY227" fmla="*/ 2346960 h 3856003"/>
              <a:gd name="connsiteX228" fmla="*/ 7241089 w 8125009"/>
              <a:gd name="connsiteY228" fmla="*/ 2339340 h 3856003"/>
              <a:gd name="connsiteX229" fmla="*/ 7202989 w 8125009"/>
              <a:gd name="connsiteY229" fmla="*/ 2331720 h 3856003"/>
              <a:gd name="connsiteX230" fmla="*/ 7157269 w 8125009"/>
              <a:gd name="connsiteY230" fmla="*/ 2324100 h 3856003"/>
              <a:gd name="connsiteX231" fmla="*/ 7111549 w 8125009"/>
              <a:gd name="connsiteY231" fmla="*/ 2308860 h 3856003"/>
              <a:gd name="connsiteX232" fmla="*/ 6959149 w 8125009"/>
              <a:gd name="connsiteY232" fmla="*/ 2293620 h 3856003"/>
              <a:gd name="connsiteX233" fmla="*/ 6875329 w 8125009"/>
              <a:gd name="connsiteY233" fmla="*/ 2270760 h 3856003"/>
              <a:gd name="connsiteX234" fmla="*/ 6806749 w 8125009"/>
              <a:gd name="connsiteY234" fmla="*/ 2255520 h 3856003"/>
              <a:gd name="connsiteX235" fmla="*/ 6783889 w 8125009"/>
              <a:gd name="connsiteY235" fmla="*/ 2301240 h 3856003"/>
              <a:gd name="connsiteX236" fmla="*/ 6745789 w 8125009"/>
              <a:gd name="connsiteY236" fmla="*/ 2293620 h 3856003"/>
              <a:gd name="connsiteX237" fmla="*/ 6722929 w 8125009"/>
              <a:gd name="connsiteY237" fmla="*/ 2270760 h 3856003"/>
              <a:gd name="connsiteX238" fmla="*/ 6700069 w 8125009"/>
              <a:gd name="connsiteY238" fmla="*/ 2255520 h 3856003"/>
              <a:gd name="connsiteX239" fmla="*/ 6677209 w 8125009"/>
              <a:gd name="connsiteY239" fmla="*/ 2209800 h 3856003"/>
              <a:gd name="connsiteX240" fmla="*/ 6700069 w 8125009"/>
              <a:gd name="connsiteY240" fmla="*/ 2194560 h 3856003"/>
              <a:gd name="connsiteX241" fmla="*/ 6722929 w 8125009"/>
              <a:gd name="connsiteY241" fmla="*/ 2186940 h 3856003"/>
              <a:gd name="connsiteX242" fmla="*/ 6844849 w 8125009"/>
              <a:gd name="connsiteY242" fmla="*/ 2171700 h 3856003"/>
              <a:gd name="connsiteX243" fmla="*/ 6890569 w 8125009"/>
              <a:gd name="connsiteY243" fmla="*/ 2148840 h 3856003"/>
              <a:gd name="connsiteX244" fmla="*/ 6966769 w 8125009"/>
              <a:gd name="connsiteY244" fmla="*/ 2133600 h 3856003"/>
              <a:gd name="connsiteX245" fmla="*/ 6989629 w 8125009"/>
              <a:gd name="connsiteY245" fmla="*/ 2118360 h 3856003"/>
              <a:gd name="connsiteX246" fmla="*/ 7027729 w 8125009"/>
              <a:gd name="connsiteY246" fmla="*/ 2110740 h 3856003"/>
              <a:gd name="connsiteX247" fmla="*/ 6936289 w 8125009"/>
              <a:gd name="connsiteY247" fmla="*/ 1988820 h 3856003"/>
              <a:gd name="connsiteX248" fmla="*/ 6860089 w 8125009"/>
              <a:gd name="connsiteY248" fmla="*/ 2004060 h 3856003"/>
              <a:gd name="connsiteX249" fmla="*/ 6791509 w 8125009"/>
              <a:gd name="connsiteY249" fmla="*/ 2019300 h 3856003"/>
              <a:gd name="connsiteX250" fmla="*/ 6661969 w 8125009"/>
              <a:gd name="connsiteY250" fmla="*/ 2011680 h 3856003"/>
              <a:gd name="connsiteX251" fmla="*/ 6608629 w 8125009"/>
              <a:gd name="connsiteY251" fmla="*/ 1996440 h 3856003"/>
              <a:gd name="connsiteX252" fmla="*/ 6562909 w 8125009"/>
              <a:gd name="connsiteY252" fmla="*/ 2004060 h 3856003"/>
              <a:gd name="connsiteX253" fmla="*/ 6540049 w 8125009"/>
              <a:gd name="connsiteY253" fmla="*/ 2019300 h 3856003"/>
              <a:gd name="connsiteX254" fmla="*/ 6509569 w 8125009"/>
              <a:gd name="connsiteY254" fmla="*/ 2026920 h 3856003"/>
              <a:gd name="connsiteX255" fmla="*/ 6486709 w 8125009"/>
              <a:gd name="connsiteY255" fmla="*/ 2042160 h 3856003"/>
              <a:gd name="connsiteX256" fmla="*/ 6440989 w 8125009"/>
              <a:gd name="connsiteY256" fmla="*/ 2057400 h 3856003"/>
              <a:gd name="connsiteX257" fmla="*/ 6143809 w 8125009"/>
              <a:gd name="connsiteY257" fmla="*/ 2049780 h 3856003"/>
              <a:gd name="connsiteX258" fmla="*/ 6098089 w 8125009"/>
              <a:gd name="connsiteY258" fmla="*/ 2042160 h 3856003"/>
              <a:gd name="connsiteX259" fmla="*/ 6052369 w 8125009"/>
              <a:gd name="connsiteY259" fmla="*/ 2004060 h 3856003"/>
              <a:gd name="connsiteX260" fmla="*/ 6006649 w 8125009"/>
              <a:gd name="connsiteY260" fmla="*/ 1973580 h 3856003"/>
              <a:gd name="connsiteX261" fmla="*/ 5983789 w 8125009"/>
              <a:gd name="connsiteY261" fmla="*/ 1958340 h 3856003"/>
              <a:gd name="connsiteX262" fmla="*/ 5922829 w 8125009"/>
              <a:gd name="connsiteY262" fmla="*/ 1965960 h 3856003"/>
              <a:gd name="connsiteX263" fmla="*/ 5709469 w 8125009"/>
              <a:gd name="connsiteY263" fmla="*/ 1973580 h 3856003"/>
              <a:gd name="connsiteX264" fmla="*/ 5686609 w 8125009"/>
              <a:gd name="connsiteY264" fmla="*/ 1988820 h 3856003"/>
              <a:gd name="connsiteX265" fmla="*/ 5656129 w 8125009"/>
              <a:gd name="connsiteY265" fmla="*/ 2004060 h 3856003"/>
              <a:gd name="connsiteX266" fmla="*/ 5511349 w 8125009"/>
              <a:gd name="connsiteY266" fmla="*/ 2011680 h 3856003"/>
              <a:gd name="connsiteX267" fmla="*/ 5450389 w 8125009"/>
              <a:gd name="connsiteY267" fmla="*/ 2034540 h 3856003"/>
              <a:gd name="connsiteX268" fmla="*/ 5366569 w 8125009"/>
              <a:gd name="connsiteY268" fmla="*/ 2049780 h 3856003"/>
              <a:gd name="connsiteX269" fmla="*/ 5343709 w 8125009"/>
              <a:gd name="connsiteY269" fmla="*/ 2057400 h 3856003"/>
              <a:gd name="connsiteX270" fmla="*/ 5267509 w 8125009"/>
              <a:gd name="connsiteY270" fmla="*/ 2057400 h 3856003"/>
              <a:gd name="connsiteX271" fmla="*/ 5244649 w 8125009"/>
              <a:gd name="connsiteY271" fmla="*/ 2072640 h 3856003"/>
              <a:gd name="connsiteX272" fmla="*/ 5198929 w 8125009"/>
              <a:gd name="connsiteY272" fmla="*/ 2095500 h 3856003"/>
              <a:gd name="connsiteX273" fmla="*/ 5198929 w 8125009"/>
              <a:gd name="connsiteY273" fmla="*/ 2186940 h 3856003"/>
              <a:gd name="connsiteX274" fmla="*/ 5267509 w 8125009"/>
              <a:gd name="connsiteY274" fmla="*/ 2209800 h 3856003"/>
              <a:gd name="connsiteX275" fmla="*/ 5290369 w 8125009"/>
              <a:gd name="connsiteY275" fmla="*/ 2225040 h 3856003"/>
              <a:gd name="connsiteX276" fmla="*/ 5297989 w 8125009"/>
              <a:gd name="connsiteY276" fmla="*/ 2247900 h 3856003"/>
              <a:gd name="connsiteX277" fmla="*/ 5290369 w 8125009"/>
              <a:gd name="connsiteY277" fmla="*/ 2270760 h 3856003"/>
              <a:gd name="connsiteX278" fmla="*/ 5244649 w 8125009"/>
              <a:gd name="connsiteY278" fmla="*/ 2293620 h 3856003"/>
              <a:gd name="connsiteX279" fmla="*/ 4985569 w 8125009"/>
              <a:gd name="connsiteY279" fmla="*/ 2308860 h 3856003"/>
              <a:gd name="connsiteX280" fmla="*/ 4939849 w 8125009"/>
              <a:gd name="connsiteY280" fmla="*/ 2331720 h 3856003"/>
              <a:gd name="connsiteX281" fmla="*/ 4894129 w 8125009"/>
              <a:gd name="connsiteY281" fmla="*/ 2346960 h 3856003"/>
              <a:gd name="connsiteX282" fmla="*/ 4863649 w 8125009"/>
              <a:gd name="connsiteY282" fmla="*/ 2362200 h 3856003"/>
              <a:gd name="connsiteX283" fmla="*/ 4825549 w 8125009"/>
              <a:gd name="connsiteY283" fmla="*/ 2369820 h 3856003"/>
              <a:gd name="connsiteX284" fmla="*/ 4802689 w 8125009"/>
              <a:gd name="connsiteY284" fmla="*/ 2377440 h 3856003"/>
              <a:gd name="connsiteX285" fmla="*/ 4604569 w 8125009"/>
              <a:gd name="connsiteY285" fmla="*/ 2392680 h 3856003"/>
              <a:gd name="connsiteX286" fmla="*/ 4581709 w 8125009"/>
              <a:gd name="connsiteY286" fmla="*/ 2407920 h 3856003"/>
              <a:gd name="connsiteX287" fmla="*/ 4574089 w 8125009"/>
              <a:gd name="connsiteY287" fmla="*/ 2567940 h 3856003"/>
              <a:gd name="connsiteX288" fmla="*/ 4581709 w 8125009"/>
              <a:gd name="connsiteY288" fmla="*/ 2590800 h 3856003"/>
              <a:gd name="connsiteX289" fmla="*/ 4596949 w 8125009"/>
              <a:gd name="connsiteY289" fmla="*/ 2613660 h 3856003"/>
              <a:gd name="connsiteX290" fmla="*/ 4276909 w 8125009"/>
              <a:gd name="connsiteY290" fmla="*/ 2628900 h 3856003"/>
              <a:gd name="connsiteX291" fmla="*/ 4254049 w 8125009"/>
              <a:gd name="connsiteY291" fmla="*/ 2644140 h 3856003"/>
              <a:gd name="connsiteX292" fmla="*/ 4200709 w 8125009"/>
              <a:gd name="connsiteY292" fmla="*/ 2659380 h 3856003"/>
              <a:gd name="connsiteX293" fmla="*/ 4154989 w 8125009"/>
              <a:gd name="connsiteY293" fmla="*/ 2651760 h 3856003"/>
              <a:gd name="connsiteX294" fmla="*/ 4132129 w 8125009"/>
              <a:gd name="connsiteY294" fmla="*/ 2628900 h 3856003"/>
              <a:gd name="connsiteX295" fmla="*/ 4086409 w 8125009"/>
              <a:gd name="connsiteY295" fmla="*/ 2613660 h 3856003"/>
              <a:gd name="connsiteX296" fmla="*/ 4063549 w 8125009"/>
              <a:gd name="connsiteY296" fmla="*/ 2606040 h 3856003"/>
              <a:gd name="connsiteX297" fmla="*/ 3789229 w 8125009"/>
              <a:gd name="connsiteY297" fmla="*/ 2598420 h 3856003"/>
              <a:gd name="connsiteX298" fmla="*/ 3728269 w 8125009"/>
              <a:gd name="connsiteY298" fmla="*/ 2583180 h 3856003"/>
              <a:gd name="connsiteX299" fmla="*/ 3705409 w 8125009"/>
              <a:gd name="connsiteY299" fmla="*/ 2575560 h 3856003"/>
              <a:gd name="connsiteX300" fmla="*/ 3682549 w 8125009"/>
              <a:gd name="connsiteY300" fmla="*/ 2560320 h 3856003"/>
              <a:gd name="connsiteX301" fmla="*/ 3697789 w 8125009"/>
              <a:gd name="connsiteY301" fmla="*/ 2514600 h 3856003"/>
              <a:gd name="connsiteX302" fmla="*/ 3743509 w 8125009"/>
              <a:gd name="connsiteY302" fmla="*/ 2484120 h 3856003"/>
              <a:gd name="connsiteX303" fmla="*/ 3865429 w 8125009"/>
              <a:gd name="connsiteY303" fmla="*/ 2491740 h 3856003"/>
              <a:gd name="connsiteX304" fmla="*/ 3888289 w 8125009"/>
              <a:gd name="connsiteY304" fmla="*/ 2468880 h 3856003"/>
              <a:gd name="connsiteX305" fmla="*/ 3895909 w 8125009"/>
              <a:gd name="connsiteY305" fmla="*/ 2430780 h 3856003"/>
              <a:gd name="connsiteX306" fmla="*/ 3903529 w 8125009"/>
              <a:gd name="connsiteY306" fmla="*/ 2407920 h 3856003"/>
              <a:gd name="connsiteX307" fmla="*/ 3918769 w 8125009"/>
              <a:gd name="connsiteY307" fmla="*/ 2385060 h 3856003"/>
              <a:gd name="connsiteX308" fmla="*/ 4010209 w 8125009"/>
              <a:gd name="connsiteY308" fmla="*/ 2377440 h 3856003"/>
              <a:gd name="connsiteX309" fmla="*/ 4033069 w 8125009"/>
              <a:gd name="connsiteY309" fmla="*/ 2369820 h 3856003"/>
              <a:gd name="connsiteX310" fmla="*/ 4040689 w 8125009"/>
              <a:gd name="connsiteY310" fmla="*/ 2316480 h 3856003"/>
              <a:gd name="connsiteX311" fmla="*/ 4132129 w 8125009"/>
              <a:gd name="connsiteY311" fmla="*/ 2308860 h 3856003"/>
              <a:gd name="connsiteX312" fmla="*/ 4147369 w 8125009"/>
              <a:gd name="connsiteY312" fmla="*/ 2286000 h 3856003"/>
              <a:gd name="connsiteX313" fmla="*/ 4193089 w 8125009"/>
              <a:gd name="connsiteY313" fmla="*/ 2255520 h 3856003"/>
              <a:gd name="connsiteX314" fmla="*/ 4215949 w 8125009"/>
              <a:gd name="connsiteY314" fmla="*/ 2240280 h 3856003"/>
              <a:gd name="connsiteX315" fmla="*/ 4238809 w 8125009"/>
              <a:gd name="connsiteY315" fmla="*/ 2217420 h 3856003"/>
              <a:gd name="connsiteX316" fmla="*/ 4246429 w 8125009"/>
              <a:gd name="connsiteY316" fmla="*/ 2194560 h 3856003"/>
              <a:gd name="connsiteX317" fmla="*/ 4238809 w 8125009"/>
              <a:gd name="connsiteY317" fmla="*/ 2148840 h 3856003"/>
              <a:gd name="connsiteX318" fmla="*/ 4154989 w 8125009"/>
              <a:gd name="connsiteY318" fmla="*/ 2125980 h 3856003"/>
              <a:gd name="connsiteX319" fmla="*/ 4132129 w 8125009"/>
              <a:gd name="connsiteY319" fmla="*/ 2110740 h 3856003"/>
              <a:gd name="connsiteX320" fmla="*/ 3987349 w 8125009"/>
              <a:gd name="connsiteY320" fmla="*/ 2095500 h 3856003"/>
              <a:gd name="connsiteX321" fmla="*/ 3903529 w 8125009"/>
              <a:gd name="connsiteY321" fmla="*/ 2080260 h 3856003"/>
              <a:gd name="connsiteX322" fmla="*/ 3850189 w 8125009"/>
              <a:gd name="connsiteY322" fmla="*/ 2065020 h 3856003"/>
              <a:gd name="connsiteX323" fmla="*/ 3819709 w 8125009"/>
              <a:gd name="connsiteY323" fmla="*/ 2026920 h 3856003"/>
              <a:gd name="connsiteX324" fmla="*/ 3773989 w 8125009"/>
              <a:gd name="connsiteY324" fmla="*/ 2011680 h 3856003"/>
              <a:gd name="connsiteX325" fmla="*/ 3697789 w 8125009"/>
              <a:gd name="connsiteY325" fmla="*/ 2019300 h 3856003"/>
              <a:gd name="connsiteX326" fmla="*/ 3659689 w 8125009"/>
              <a:gd name="connsiteY326" fmla="*/ 2026920 h 3856003"/>
              <a:gd name="connsiteX327" fmla="*/ 3674929 w 8125009"/>
              <a:gd name="connsiteY327" fmla="*/ 1996440 h 3856003"/>
              <a:gd name="connsiteX328" fmla="*/ 3697789 w 8125009"/>
              <a:gd name="connsiteY328" fmla="*/ 1981200 h 3856003"/>
              <a:gd name="connsiteX329" fmla="*/ 3758749 w 8125009"/>
              <a:gd name="connsiteY329" fmla="*/ 1965960 h 3856003"/>
              <a:gd name="connsiteX330" fmla="*/ 4017829 w 8125009"/>
              <a:gd name="connsiteY330" fmla="*/ 1965960 h 3856003"/>
              <a:gd name="connsiteX331" fmla="*/ 4040689 w 8125009"/>
              <a:gd name="connsiteY331" fmla="*/ 1920240 h 3856003"/>
              <a:gd name="connsiteX332" fmla="*/ 4025449 w 8125009"/>
              <a:gd name="connsiteY332" fmla="*/ 1889760 h 3856003"/>
              <a:gd name="connsiteX333" fmla="*/ 3979729 w 8125009"/>
              <a:gd name="connsiteY333" fmla="*/ 1882140 h 3856003"/>
              <a:gd name="connsiteX334" fmla="*/ 3949249 w 8125009"/>
              <a:gd name="connsiteY334" fmla="*/ 1874520 h 3856003"/>
              <a:gd name="connsiteX335" fmla="*/ 3926389 w 8125009"/>
              <a:gd name="connsiteY335" fmla="*/ 1866900 h 3856003"/>
              <a:gd name="connsiteX336" fmla="*/ 3613969 w 8125009"/>
              <a:gd name="connsiteY336" fmla="*/ 1859280 h 3856003"/>
              <a:gd name="connsiteX337" fmla="*/ 3514909 w 8125009"/>
              <a:gd name="connsiteY337" fmla="*/ 1836420 h 3856003"/>
              <a:gd name="connsiteX338" fmla="*/ 3492049 w 8125009"/>
              <a:gd name="connsiteY338" fmla="*/ 1828800 h 3856003"/>
              <a:gd name="connsiteX339" fmla="*/ 3484429 w 8125009"/>
              <a:gd name="connsiteY339" fmla="*/ 1805940 h 3856003"/>
              <a:gd name="connsiteX340" fmla="*/ 3522529 w 8125009"/>
              <a:gd name="connsiteY340" fmla="*/ 1798320 h 3856003"/>
              <a:gd name="connsiteX341" fmla="*/ 3545389 w 8125009"/>
              <a:gd name="connsiteY341" fmla="*/ 1790700 h 3856003"/>
              <a:gd name="connsiteX342" fmla="*/ 3591109 w 8125009"/>
              <a:gd name="connsiteY342" fmla="*/ 1783080 h 3856003"/>
              <a:gd name="connsiteX343" fmla="*/ 3629209 w 8125009"/>
              <a:gd name="connsiteY343" fmla="*/ 1737360 h 3856003"/>
              <a:gd name="connsiteX344" fmla="*/ 3621589 w 8125009"/>
              <a:gd name="connsiteY344" fmla="*/ 1699260 h 3856003"/>
              <a:gd name="connsiteX345" fmla="*/ 3560629 w 8125009"/>
              <a:gd name="connsiteY345" fmla="*/ 1661160 h 3856003"/>
              <a:gd name="connsiteX346" fmla="*/ 3537769 w 8125009"/>
              <a:gd name="connsiteY346" fmla="*/ 1653540 h 3856003"/>
              <a:gd name="connsiteX347" fmla="*/ 3484429 w 8125009"/>
              <a:gd name="connsiteY347" fmla="*/ 1661160 h 3856003"/>
              <a:gd name="connsiteX348" fmla="*/ 3461569 w 8125009"/>
              <a:gd name="connsiteY348" fmla="*/ 1676400 h 3856003"/>
              <a:gd name="connsiteX349" fmla="*/ 3057709 w 8125009"/>
              <a:gd name="connsiteY349" fmla="*/ 1684020 h 3856003"/>
              <a:gd name="connsiteX350" fmla="*/ 3011989 w 8125009"/>
              <a:gd name="connsiteY350" fmla="*/ 1691640 h 3856003"/>
              <a:gd name="connsiteX351" fmla="*/ 2989129 w 8125009"/>
              <a:gd name="connsiteY351" fmla="*/ 1699260 h 3856003"/>
              <a:gd name="connsiteX352" fmla="*/ 2951029 w 8125009"/>
              <a:gd name="connsiteY352" fmla="*/ 1706880 h 3856003"/>
              <a:gd name="connsiteX353" fmla="*/ 2905309 w 8125009"/>
              <a:gd name="connsiteY353" fmla="*/ 1722120 h 3856003"/>
              <a:gd name="connsiteX354" fmla="*/ 2859589 w 8125009"/>
              <a:gd name="connsiteY354" fmla="*/ 1767840 h 3856003"/>
              <a:gd name="connsiteX355" fmla="*/ 2813869 w 8125009"/>
              <a:gd name="connsiteY355" fmla="*/ 1783080 h 3856003"/>
              <a:gd name="connsiteX356" fmla="*/ 2791009 w 8125009"/>
              <a:gd name="connsiteY356" fmla="*/ 1805940 h 3856003"/>
              <a:gd name="connsiteX357" fmla="*/ 2760529 w 8125009"/>
              <a:gd name="connsiteY357" fmla="*/ 1813560 h 3856003"/>
              <a:gd name="connsiteX358" fmla="*/ 2638609 w 8125009"/>
              <a:gd name="connsiteY358" fmla="*/ 1836420 h 3856003"/>
              <a:gd name="connsiteX359" fmla="*/ 2615749 w 8125009"/>
              <a:gd name="connsiteY359" fmla="*/ 1882140 h 3856003"/>
              <a:gd name="connsiteX360" fmla="*/ 2608129 w 8125009"/>
              <a:gd name="connsiteY360" fmla="*/ 1912620 h 3856003"/>
              <a:gd name="connsiteX361" fmla="*/ 2585269 w 8125009"/>
              <a:gd name="connsiteY361" fmla="*/ 1920240 h 3856003"/>
              <a:gd name="connsiteX362" fmla="*/ 2470969 w 8125009"/>
              <a:gd name="connsiteY362" fmla="*/ 1912620 h 3856003"/>
              <a:gd name="connsiteX363" fmla="*/ 2425249 w 8125009"/>
              <a:gd name="connsiteY363" fmla="*/ 1897380 h 3856003"/>
              <a:gd name="connsiteX364" fmla="*/ 2204269 w 8125009"/>
              <a:gd name="connsiteY364" fmla="*/ 1912620 h 3856003"/>
              <a:gd name="connsiteX365" fmla="*/ 2181409 w 8125009"/>
              <a:gd name="connsiteY365" fmla="*/ 1920240 h 3856003"/>
              <a:gd name="connsiteX366" fmla="*/ 2120449 w 8125009"/>
              <a:gd name="connsiteY366" fmla="*/ 1927860 h 3856003"/>
              <a:gd name="connsiteX367" fmla="*/ 2105209 w 8125009"/>
              <a:gd name="connsiteY367" fmla="*/ 1950720 h 3856003"/>
              <a:gd name="connsiteX368" fmla="*/ 2097589 w 8125009"/>
              <a:gd name="connsiteY368" fmla="*/ 1973580 h 3856003"/>
              <a:gd name="connsiteX369" fmla="*/ 2067109 w 8125009"/>
              <a:gd name="connsiteY369" fmla="*/ 2019300 h 3856003"/>
              <a:gd name="connsiteX370" fmla="*/ 2074729 w 8125009"/>
              <a:gd name="connsiteY370" fmla="*/ 2080260 h 3856003"/>
              <a:gd name="connsiteX371" fmla="*/ 2074729 w 8125009"/>
              <a:gd name="connsiteY371" fmla="*/ 2133600 h 3856003"/>
              <a:gd name="connsiteX372" fmla="*/ 2029009 w 8125009"/>
              <a:gd name="connsiteY372" fmla="*/ 2164080 h 3856003"/>
              <a:gd name="connsiteX373" fmla="*/ 2006149 w 8125009"/>
              <a:gd name="connsiteY373" fmla="*/ 2179320 h 3856003"/>
              <a:gd name="connsiteX374" fmla="*/ 1983289 w 8125009"/>
              <a:gd name="connsiteY374" fmla="*/ 2194560 h 3856003"/>
              <a:gd name="connsiteX375" fmla="*/ 1968049 w 8125009"/>
              <a:gd name="connsiteY375" fmla="*/ 2217420 h 3856003"/>
              <a:gd name="connsiteX376" fmla="*/ 1952809 w 8125009"/>
              <a:gd name="connsiteY376" fmla="*/ 2301240 h 3856003"/>
              <a:gd name="connsiteX377" fmla="*/ 1929949 w 8125009"/>
              <a:gd name="connsiteY377" fmla="*/ 2324100 h 3856003"/>
              <a:gd name="connsiteX378" fmla="*/ 1914709 w 8125009"/>
              <a:gd name="connsiteY378" fmla="*/ 2346960 h 3856003"/>
              <a:gd name="connsiteX379" fmla="*/ 1922329 w 8125009"/>
              <a:gd name="connsiteY379" fmla="*/ 2400300 h 3856003"/>
              <a:gd name="connsiteX380" fmla="*/ 1945189 w 8125009"/>
              <a:gd name="connsiteY380" fmla="*/ 2407920 h 3856003"/>
              <a:gd name="connsiteX381" fmla="*/ 2006149 w 8125009"/>
              <a:gd name="connsiteY381" fmla="*/ 2400300 h 3856003"/>
              <a:gd name="connsiteX382" fmla="*/ 2128069 w 8125009"/>
              <a:gd name="connsiteY382" fmla="*/ 2377440 h 3856003"/>
              <a:gd name="connsiteX383" fmla="*/ 2196649 w 8125009"/>
              <a:gd name="connsiteY383" fmla="*/ 2385060 h 3856003"/>
              <a:gd name="connsiteX384" fmla="*/ 2219509 w 8125009"/>
              <a:gd name="connsiteY384" fmla="*/ 2392680 h 3856003"/>
              <a:gd name="connsiteX385" fmla="*/ 2349049 w 8125009"/>
              <a:gd name="connsiteY385" fmla="*/ 2400300 h 3856003"/>
              <a:gd name="connsiteX386" fmla="*/ 2425249 w 8125009"/>
              <a:gd name="connsiteY386" fmla="*/ 2446020 h 3856003"/>
              <a:gd name="connsiteX387" fmla="*/ 2448109 w 8125009"/>
              <a:gd name="connsiteY387" fmla="*/ 2461260 h 3856003"/>
              <a:gd name="connsiteX388" fmla="*/ 2470969 w 8125009"/>
              <a:gd name="connsiteY388" fmla="*/ 2476500 h 3856003"/>
              <a:gd name="connsiteX389" fmla="*/ 2570029 w 8125009"/>
              <a:gd name="connsiteY389" fmla="*/ 2491740 h 3856003"/>
              <a:gd name="connsiteX390" fmla="*/ 2699569 w 8125009"/>
              <a:gd name="connsiteY390" fmla="*/ 2484120 h 3856003"/>
              <a:gd name="connsiteX391" fmla="*/ 2745289 w 8125009"/>
              <a:gd name="connsiteY391" fmla="*/ 2468880 h 3856003"/>
              <a:gd name="connsiteX392" fmla="*/ 2775769 w 8125009"/>
              <a:gd name="connsiteY392" fmla="*/ 2453640 h 3856003"/>
              <a:gd name="connsiteX393" fmla="*/ 3050089 w 8125009"/>
              <a:gd name="connsiteY393" fmla="*/ 2446020 h 3856003"/>
              <a:gd name="connsiteX394" fmla="*/ 3088189 w 8125009"/>
              <a:gd name="connsiteY394" fmla="*/ 2438400 h 3856003"/>
              <a:gd name="connsiteX395" fmla="*/ 3111049 w 8125009"/>
              <a:gd name="connsiteY395" fmla="*/ 2415540 h 3856003"/>
              <a:gd name="connsiteX396" fmla="*/ 3232969 w 8125009"/>
              <a:gd name="connsiteY396" fmla="*/ 2423160 h 3856003"/>
              <a:gd name="connsiteX397" fmla="*/ 3278689 w 8125009"/>
              <a:gd name="connsiteY397" fmla="*/ 2438400 h 3856003"/>
              <a:gd name="connsiteX398" fmla="*/ 3301549 w 8125009"/>
              <a:gd name="connsiteY398" fmla="*/ 2446020 h 3856003"/>
              <a:gd name="connsiteX399" fmla="*/ 3362509 w 8125009"/>
              <a:gd name="connsiteY399" fmla="*/ 2468880 h 3856003"/>
              <a:gd name="connsiteX400" fmla="*/ 3385369 w 8125009"/>
              <a:gd name="connsiteY400" fmla="*/ 2476500 h 3856003"/>
              <a:gd name="connsiteX401" fmla="*/ 3484429 w 8125009"/>
              <a:gd name="connsiteY401" fmla="*/ 2484120 h 3856003"/>
              <a:gd name="connsiteX402" fmla="*/ 3530149 w 8125009"/>
              <a:gd name="connsiteY402" fmla="*/ 2499360 h 3856003"/>
              <a:gd name="connsiteX403" fmla="*/ 3553009 w 8125009"/>
              <a:gd name="connsiteY403" fmla="*/ 2506980 h 3856003"/>
              <a:gd name="connsiteX404" fmla="*/ 3568249 w 8125009"/>
              <a:gd name="connsiteY404" fmla="*/ 2529840 h 3856003"/>
              <a:gd name="connsiteX405" fmla="*/ 3453949 w 8125009"/>
              <a:gd name="connsiteY405" fmla="*/ 2567940 h 3856003"/>
              <a:gd name="connsiteX406" fmla="*/ 3118669 w 8125009"/>
              <a:gd name="connsiteY406" fmla="*/ 2545080 h 3856003"/>
              <a:gd name="connsiteX407" fmla="*/ 3088189 w 8125009"/>
              <a:gd name="connsiteY407" fmla="*/ 2537460 h 3856003"/>
              <a:gd name="connsiteX408" fmla="*/ 3019609 w 8125009"/>
              <a:gd name="connsiteY408" fmla="*/ 2522220 h 3856003"/>
              <a:gd name="connsiteX409" fmla="*/ 2973889 w 8125009"/>
              <a:gd name="connsiteY409" fmla="*/ 2506980 h 3856003"/>
              <a:gd name="connsiteX410" fmla="*/ 2951029 w 8125009"/>
              <a:gd name="connsiteY410" fmla="*/ 2499360 h 3856003"/>
              <a:gd name="connsiteX411" fmla="*/ 2859589 w 8125009"/>
              <a:gd name="connsiteY411" fmla="*/ 2537460 h 3856003"/>
              <a:gd name="connsiteX412" fmla="*/ 2844349 w 8125009"/>
              <a:gd name="connsiteY412" fmla="*/ 2560320 h 3856003"/>
              <a:gd name="connsiteX413" fmla="*/ 2851969 w 8125009"/>
              <a:gd name="connsiteY413" fmla="*/ 2636520 h 3856003"/>
              <a:gd name="connsiteX414" fmla="*/ 2874829 w 8125009"/>
              <a:gd name="connsiteY414" fmla="*/ 2651760 h 3856003"/>
              <a:gd name="connsiteX415" fmla="*/ 3034849 w 8125009"/>
              <a:gd name="connsiteY415" fmla="*/ 2674620 h 3856003"/>
              <a:gd name="connsiteX416" fmla="*/ 3057709 w 8125009"/>
              <a:gd name="connsiteY416" fmla="*/ 2720340 h 3856003"/>
              <a:gd name="connsiteX417" fmla="*/ 3080569 w 8125009"/>
              <a:gd name="connsiteY417" fmla="*/ 2735580 h 3856003"/>
              <a:gd name="connsiteX418" fmla="*/ 2981509 w 8125009"/>
              <a:gd name="connsiteY418" fmla="*/ 2758440 h 3856003"/>
              <a:gd name="connsiteX419" fmla="*/ 2897689 w 8125009"/>
              <a:gd name="connsiteY419" fmla="*/ 2773680 h 3856003"/>
              <a:gd name="connsiteX420" fmla="*/ 2798629 w 8125009"/>
              <a:gd name="connsiteY420" fmla="*/ 2781300 h 3856003"/>
              <a:gd name="connsiteX421" fmla="*/ 2775769 w 8125009"/>
              <a:gd name="connsiteY421" fmla="*/ 2788920 h 3856003"/>
              <a:gd name="connsiteX422" fmla="*/ 2714809 w 8125009"/>
              <a:gd name="connsiteY422" fmla="*/ 2804160 h 3856003"/>
              <a:gd name="connsiteX423" fmla="*/ 2669089 w 8125009"/>
              <a:gd name="connsiteY423" fmla="*/ 2827020 h 3856003"/>
              <a:gd name="connsiteX424" fmla="*/ 2577649 w 8125009"/>
              <a:gd name="connsiteY424" fmla="*/ 2834640 h 3856003"/>
              <a:gd name="connsiteX425" fmla="*/ 2547169 w 8125009"/>
              <a:gd name="connsiteY425" fmla="*/ 2903220 h 3856003"/>
              <a:gd name="connsiteX426" fmla="*/ 2539549 w 8125009"/>
              <a:gd name="connsiteY426" fmla="*/ 2926080 h 3856003"/>
              <a:gd name="connsiteX427" fmla="*/ 2516689 w 8125009"/>
              <a:gd name="connsiteY427" fmla="*/ 2941320 h 3856003"/>
              <a:gd name="connsiteX428" fmla="*/ 2509069 w 8125009"/>
              <a:gd name="connsiteY428" fmla="*/ 2964180 h 3856003"/>
              <a:gd name="connsiteX429" fmla="*/ 2501449 w 8125009"/>
              <a:gd name="connsiteY429" fmla="*/ 3009900 h 3856003"/>
              <a:gd name="connsiteX430" fmla="*/ 2432869 w 8125009"/>
              <a:gd name="connsiteY430" fmla="*/ 3040380 h 3856003"/>
              <a:gd name="connsiteX431" fmla="*/ 2410009 w 8125009"/>
              <a:gd name="connsiteY431" fmla="*/ 3048000 h 3856003"/>
              <a:gd name="connsiteX432" fmla="*/ 2387149 w 8125009"/>
              <a:gd name="connsiteY432" fmla="*/ 3055620 h 3856003"/>
              <a:gd name="connsiteX433" fmla="*/ 2288089 w 8125009"/>
              <a:gd name="connsiteY433" fmla="*/ 3078480 h 3856003"/>
              <a:gd name="connsiteX434" fmla="*/ 2265229 w 8125009"/>
              <a:gd name="connsiteY434" fmla="*/ 3093720 h 3856003"/>
              <a:gd name="connsiteX435" fmla="*/ 2158549 w 8125009"/>
              <a:gd name="connsiteY435" fmla="*/ 3116580 h 3856003"/>
              <a:gd name="connsiteX436" fmla="*/ 2143309 w 8125009"/>
              <a:gd name="connsiteY436" fmla="*/ 3162300 h 3856003"/>
              <a:gd name="connsiteX437" fmla="*/ 2120449 w 8125009"/>
              <a:gd name="connsiteY437" fmla="*/ 3215640 h 3856003"/>
              <a:gd name="connsiteX438" fmla="*/ 2143309 w 8125009"/>
              <a:gd name="connsiteY438" fmla="*/ 3284220 h 3856003"/>
              <a:gd name="connsiteX439" fmla="*/ 2150929 w 8125009"/>
              <a:gd name="connsiteY439" fmla="*/ 3307080 h 3856003"/>
              <a:gd name="connsiteX440" fmla="*/ 2181409 w 8125009"/>
              <a:gd name="connsiteY440" fmla="*/ 3345180 h 3856003"/>
              <a:gd name="connsiteX441" fmla="*/ 2234749 w 8125009"/>
              <a:gd name="connsiteY441" fmla="*/ 3352800 h 3856003"/>
              <a:gd name="connsiteX442" fmla="*/ 2448109 w 8125009"/>
              <a:gd name="connsiteY442" fmla="*/ 3345180 h 3856003"/>
              <a:gd name="connsiteX443" fmla="*/ 2486209 w 8125009"/>
              <a:gd name="connsiteY443" fmla="*/ 3337560 h 3856003"/>
              <a:gd name="connsiteX444" fmla="*/ 2570029 w 8125009"/>
              <a:gd name="connsiteY444" fmla="*/ 3329940 h 3856003"/>
              <a:gd name="connsiteX445" fmla="*/ 2958649 w 8125009"/>
              <a:gd name="connsiteY445" fmla="*/ 3337560 h 3856003"/>
              <a:gd name="connsiteX446" fmla="*/ 3050089 w 8125009"/>
              <a:gd name="connsiteY446" fmla="*/ 3360420 h 3856003"/>
              <a:gd name="connsiteX447" fmla="*/ 3133909 w 8125009"/>
              <a:gd name="connsiteY447" fmla="*/ 3368040 h 3856003"/>
              <a:gd name="connsiteX448" fmla="*/ 3156769 w 8125009"/>
              <a:gd name="connsiteY448" fmla="*/ 3375660 h 3856003"/>
              <a:gd name="connsiteX449" fmla="*/ 3240589 w 8125009"/>
              <a:gd name="connsiteY449" fmla="*/ 3390900 h 3856003"/>
              <a:gd name="connsiteX450" fmla="*/ 3301549 w 8125009"/>
              <a:gd name="connsiteY450" fmla="*/ 3406140 h 3856003"/>
              <a:gd name="connsiteX451" fmla="*/ 3377749 w 8125009"/>
              <a:gd name="connsiteY451" fmla="*/ 3413760 h 3856003"/>
              <a:gd name="connsiteX452" fmla="*/ 3408229 w 8125009"/>
              <a:gd name="connsiteY452" fmla="*/ 3421380 h 3856003"/>
              <a:gd name="connsiteX453" fmla="*/ 3431089 w 8125009"/>
              <a:gd name="connsiteY453" fmla="*/ 3429000 h 3856003"/>
              <a:gd name="connsiteX454" fmla="*/ 3575869 w 8125009"/>
              <a:gd name="connsiteY454" fmla="*/ 3421380 h 3856003"/>
              <a:gd name="connsiteX455" fmla="*/ 3613969 w 8125009"/>
              <a:gd name="connsiteY455" fmla="*/ 3413760 h 3856003"/>
              <a:gd name="connsiteX456" fmla="*/ 3667309 w 8125009"/>
              <a:gd name="connsiteY456" fmla="*/ 3406140 h 3856003"/>
              <a:gd name="connsiteX457" fmla="*/ 3697789 w 8125009"/>
              <a:gd name="connsiteY457" fmla="*/ 3398520 h 3856003"/>
              <a:gd name="connsiteX458" fmla="*/ 3751129 w 8125009"/>
              <a:gd name="connsiteY458" fmla="*/ 3390900 h 3856003"/>
              <a:gd name="connsiteX459" fmla="*/ 3812089 w 8125009"/>
              <a:gd name="connsiteY459" fmla="*/ 3375660 h 3856003"/>
              <a:gd name="connsiteX460" fmla="*/ 3834949 w 8125009"/>
              <a:gd name="connsiteY460" fmla="*/ 3368040 h 3856003"/>
              <a:gd name="connsiteX461" fmla="*/ 3895909 w 8125009"/>
              <a:gd name="connsiteY461" fmla="*/ 3360420 h 3856003"/>
              <a:gd name="connsiteX462" fmla="*/ 3918769 w 8125009"/>
              <a:gd name="connsiteY462" fmla="*/ 3352800 h 3856003"/>
              <a:gd name="connsiteX463" fmla="*/ 4124509 w 8125009"/>
              <a:gd name="connsiteY463" fmla="*/ 3368040 h 3856003"/>
              <a:gd name="connsiteX464" fmla="*/ 4162609 w 8125009"/>
              <a:gd name="connsiteY464" fmla="*/ 3436620 h 3856003"/>
              <a:gd name="connsiteX465" fmla="*/ 4170229 w 8125009"/>
              <a:gd name="connsiteY465" fmla="*/ 3528060 h 3856003"/>
              <a:gd name="connsiteX466" fmla="*/ 4193089 w 8125009"/>
              <a:gd name="connsiteY466" fmla="*/ 3543300 h 3856003"/>
              <a:gd name="connsiteX467" fmla="*/ 4315009 w 8125009"/>
              <a:gd name="connsiteY467" fmla="*/ 3535680 h 3856003"/>
              <a:gd name="connsiteX468" fmla="*/ 4383589 w 8125009"/>
              <a:gd name="connsiteY468" fmla="*/ 3497580 h 3856003"/>
              <a:gd name="connsiteX469" fmla="*/ 4406449 w 8125009"/>
              <a:gd name="connsiteY469" fmla="*/ 3482340 h 3856003"/>
              <a:gd name="connsiteX470" fmla="*/ 4436929 w 8125009"/>
              <a:gd name="connsiteY470" fmla="*/ 3474720 h 3856003"/>
              <a:gd name="connsiteX471" fmla="*/ 4482649 w 8125009"/>
              <a:gd name="connsiteY471" fmla="*/ 3459480 h 3856003"/>
              <a:gd name="connsiteX472" fmla="*/ 4657909 w 8125009"/>
              <a:gd name="connsiteY472" fmla="*/ 3467100 h 3856003"/>
              <a:gd name="connsiteX473" fmla="*/ 4772209 w 8125009"/>
              <a:gd name="connsiteY473" fmla="*/ 3497580 h 3856003"/>
              <a:gd name="connsiteX474" fmla="*/ 4863649 w 8125009"/>
              <a:gd name="connsiteY474" fmla="*/ 3505200 h 3856003"/>
              <a:gd name="connsiteX475" fmla="*/ 4924609 w 8125009"/>
              <a:gd name="connsiteY475" fmla="*/ 3528060 h 3856003"/>
              <a:gd name="connsiteX476" fmla="*/ 4970329 w 8125009"/>
              <a:gd name="connsiteY476" fmla="*/ 3543300 h 3856003"/>
              <a:gd name="connsiteX477" fmla="*/ 5297989 w 8125009"/>
              <a:gd name="connsiteY477" fmla="*/ 3528060 h 3856003"/>
              <a:gd name="connsiteX478" fmla="*/ 5320849 w 8125009"/>
              <a:gd name="connsiteY478" fmla="*/ 3520440 h 3856003"/>
              <a:gd name="connsiteX479" fmla="*/ 5358949 w 8125009"/>
              <a:gd name="connsiteY479" fmla="*/ 3512820 h 3856003"/>
              <a:gd name="connsiteX480" fmla="*/ 5381809 w 8125009"/>
              <a:gd name="connsiteY480" fmla="*/ 3505200 h 3856003"/>
              <a:gd name="connsiteX481" fmla="*/ 5427529 w 8125009"/>
              <a:gd name="connsiteY481" fmla="*/ 3497580 h 3856003"/>
              <a:gd name="connsiteX482" fmla="*/ 5473249 w 8125009"/>
              <a:gd name="connsiteY482" fmla="*/ 3482340 h 3856003"/>
              <a:gd name="connsiteX483" fmla="*/ 5724709 w 8125009"/>
              <a:gd name="connsiteY483" fmla="*/ 3459480 h 3856003"/>
              <a:gd name="connsiteX484" fmla="*/ 5747569 w 8125009"/>
              <a:gd name="connsiteY484" fmla="*/ 3451860 h 3856003"/>
              <a:gd name="connsiteX485" fmla="*/ 5816149 w 8125009"/>
              <a:gd name="connsiteY485" fmla="*/ 3596640 h 3856003"/>
              <a:gd name="connsiteX486" fmla="*/ 6037129 w 8125009"/>
              <a:gd name="connsiteY486" fmla="*/ 3604260 h 3856003"/>
              <a:gd name="connsiteX487" fmla="*/ 6052369 w 8125009"/>
              <a:gd name="connsiteY487" fmla="*/ 3665220 h 3856003"/>
              <a:gd name="connsiteX488" fmla="*/ 6075229 w 8125009"/>
              <a:gd name="connsiteY488" fmla="*/ 3688080 h 3856003"/>
              <a:gd name="connsiteX489" fmla="*/ 6067609 w 8125009"/>
              <a:gd name="connsiteY489" fmla="*/ 3848100 h 3856003"/>
              <a:gd name="connsiteX490" fmla="*/ 6044749 w 8125009"/>
              <a:gd name="connsiteY490" fmla="*/ 3855720 h 3856003"/>
              <a:gd name="connsiteX491" fmla="*/ 5442769 w 8125009"/>
              <a:gd name="connsiteY491" fmla="*/ 3848100 h 3856003"/>
              <a:gd name="connsiteX492" fmla="*/ 5381809 w 8125009"/>
              <a:gd name="connsiteY492" fmla="*/ 3802380 h 3856003"/>
              <a:gd name="connsiteX493" fmla="*/ 5374189 w 8125009"/>
              <a:gd name="connsiteY493" fmla="*/ 3779520 h 3856003"/>
              <a:gd name="connsiteX494" fmla="*/ 5328469 w 8125009"/>
              <a:gd name="connsiteY494" fmla="*/ 3756660 h 3856003"/>
              <a:gd name="connsiteX495" fmla="*/ 5237029 w 8125009"/>
              <a:gd name="connsiteY495" fmla="*/ 3749040 h 3856003"/>
              <a:gd name="connsiteX496" fmla="*/ 5214169 w 8125009"/>
              <a:gd name="connsiteY496" fmla="*/ 3741420 h 3856003"/>
              <a:gd name="connsiteX497" fmla="*/ 5069389 w 8125009"/>
              <a:gd name="connsiteY497" fmla="*/ 3756660 h 3856003"/>
              <a:gd name="connsiteX498" fmla="*/ 5023669 w 8125009"/>
              <a:gd name="connsiteY498" fmla="*/ 3787140 h 3856003"/>
              <a:gd name="connsiteX499" fmla="*/ 4726489 w 8125009"/>
              <a:gd name="connsiteY499" fmla="*/ 3810000 h 3856003"/>
              <a:gd name="connsiteX500" fmla="*/ 4696009 w 8125009"/>
              <a:gd name="connsiteY500" fmla="*/ 3817620 h 3856003"/>
              <a:gd name="connsiteX501" fmla="*/ 4650289 w 8125009"/>
              <a:gd name="connsiteY501" fmla="*/ 3825240 h 3856003"/>
              <a:gd name="connsiteX502" fmla="*/ 4612189 w 8125009"/>
              <a:gd name="connsiteY502" fmla="*/ 3832860 h 3856003"/>
              <a:gd name="connsiteX503" fmla="*/ 4307389 w 8125009"/>
              <a:gd name="connsiteY503" fmla="*/ 3825240 h 3856003"/>
              <a:gd name="connsiteX504" fmla="*/ 4254049 w 8125009"/>
              <a:gd name="connsiteY504" fmla="*/ 3794760 h 3856003"/>
              <a:gd name="connsiteX505" fmla="*/ 4139749 w 8125009"/>
              <a:gd name="connsiteY505" fmla="*/ 3779520 h 3856003"/>
              <a:gd name="connsiteX506" fmla="*/ 4094029 w 8125009"/>
              <a:gd name="connsiteY506" fmla="*/ 3764280 h 3856003"/>
              <a:gd name="connsiteX507" fmla="*/ 4071169 w 8125009"/>
              <a:gd name="connsiteY507" fmla="*/ 3749040 h 3856003"/>
              <a:gd name="connsiteX508" fmla="*/ 4017829 w 8125009"/>
              <a:gd name="connsiteY508" fmla="*/ 3741420 h 3856003"/>
              <a:gd name="connsiteX509" fmla="*/ 3972109 w 8125009"/>
              <a:gd name="connsiteY509" fmla="*/ 3726180 h 3856003"/>
              <a:gd name="connsiteX510" fmla="*/ 3918769 w 8125009"/>
              <a:gd name="connsiteY510" fmla="*/ 3710940 h 3856003"/>
              <a:gd name="connsiteX511" fmla="*/ 3873049 w 8125009"/>
              <a:gd name="connsiteY511" fmla="*/ 3703320 h 3856003"/>
              <a:gd name="connsiteX512" fmla="*/ 3789229 w 8125009"/>
              <a:gd name="connsiteY512" fmla="*/ 3680460 h 3856003"/>
              <a:gd name="connsiteX513" fmla="*/ 3758749 w 8125009"/>
              <a:gd name="connsiteY513" fmla="*/ 3665220 h 3856003"/>
              <a:gd name="connsiteX514" fmla="*/ 3735889 w 8125009"/>
              <a:gd name="connsiteY514" fmla="*/ 3657600 h 3856003"/>
              <a:gd name="connsiteX515" fmla="*/ 3713029 w 8125009"/>
              <a:gd name="connsiteY515" fmla="*/ 3634740 h 3856003"/>
              <a:gd name="connsiteX516" fmla="*/ 3644449 w 8125009"/>
              <a:gd name="connsiteY516" fmla="*/ 3611880 h 3856003"/>
              <a:gd name="connsiteX517" fmla="*/ 3598729 w 8125009"/>
              <a:gd name="connsiteY517" fmla="*/ 3596640 h 3856003"/>
              <a:gd name="connsiteX518" fmla="*/ 3575869 w 8125009"/>
              <a:gd name="connsiteY518" fmla="*/ 3589020 h 3856003"/>
              <a:gd name="connsiteX519" fmla="*/ 3537769 w 8125009"/>
              <a:gd name="connsiteY519" fmla="*/ 3581400 h 3856003"/>
              <a:gd name="connsiteX520" fmla="*/ 3453949 w 8125009"/>
              <a:gd name="connsiteY520" fmla="*/ 3566160 h 3856003"/>
              <a:gd name="connsiteX521" fmla="*/ 3377749 w 8125009"/>
              <a:gd name="connsiteY521" fmla="*/ 3535680 h 3856003"/>
              <a:gd name="connsiteX522" fmla="*/ 3332029 w 8125009"/>
              <a:gd name="connsiteY522" fmla="*/ 3505200 h 3856003"/>
              <a:gd name="connsiteX523" fmla="*/ 3309169 w 8125009"/>
              <a:gd name="connsiteY523" fmla="*/ 3497580 h 3856003"/>
              <a:gd name="connsiteX524" fmla="*/ 3263449 w 8125009"/>
              <a:gd name="connsiteY524" fmla="*/ 3474720 h 3856003"/>
              <a:gd name="connsiteX525" fmla="*/ 3019609 w 8125009"/>
              <a:gd name="connsiteY525" fmla="*/ 3467100 h 3856003"/>
              <a:gd name="connsiteX526" fmla="*/ 2874829 w 8125009"/>
              <a:gd name="connsiteY526" fmla="*/ 3474720 h 3856003"/>
              <a:gd name="connsiteX527" fmla="*/ 2783389 w 8125009"/>
              <a:gd name="connsiteY527" fmla="*/ 3489960 h 3856003"/>
              <a:gd name="connsiteX528" fmla="*/ 2646229 w 8125009"/>
              <a:gd name="connsiteY528" fmla="*/ 3505200 h 3856003"/>
              <a:gd name="connsiteX529" fmla="*/ 2379529 w 8125009"/>
              <a:gd name="connsiteY529" fmla="*/ 3505200 h 3856003"/>
              <a:gd name="connsiteX530" fmla="*/ 2333809 w 8125009"/>
              <a:gd name="connsiteY530" fmla="*/ 3489960 h 3856003"/>
              <a:gd name="connsiteX531" fmla="*/ 2310949 w 8125009"/>
              <a:gd name="connsiteY531" fmla="*/ 3482340 h 3856003"/>
              <a:gd name="connsiteX532" fmla="*/ 2272849 w 8125009"/>
              <a:gd name="connsiteY532" fmla="*/ 3467100 h 3856003"/>
              <a:gd name="connsiteX533" fmla="*/ 2166169 w 8125009"/>
              <a:gd name="connsiteY533" fmla="*/ 3444240 h 3856003"/>
              <a:gd name="connsiteX534" fmla="*/ 2067109 w 8125009"/>
              <a:gd name="connsiteY534" fmla="*/ 3429000 h 3856003"/>
              <a:gd name="connsiteX535" fmla="*/ 1952809 w 8125009"/>
              <a:gd name="connsiteY535" fmla="*/ 3451860 h 3856003"/>
              <a:gd name="connsiteX536" fmla="*/ 1929949 w 8125009"/>
              <a:gd name="connsiteY536" fmla="*/ 3459480 h 3856003"/>
              <a:gd name="connsiteX537" fmla="*/ 1907089 w 8125009"/>
              <a:gd name="connsiteY537" fmla="*/ 3467100 h 3856003"/>
              <a:gd name="connsiteX538" fmla="*/ 1808029 w 8125009"/>
              <a:gd name="connsiteY538" fmla="*/ 3459480 h 3856003"/>
              <a:gd name="connsiteX539" fmla="*/ 1785169 w 8125009"/>
              <a:gd name="connsiteY539" fmla="*/ 3444240 h 3856003"/>
              <a:gd name="connsiteX540" fmla="*/ 1708969 w 8125009"/>
              <a:gd name="connsiteY540" fmla="*/ 3421380 h 3856003"/>
              <a:gd name="connsiteX541" fmla="*/ 1686109 w 8125009"/>
              <a:gd name="connsiteY541" fmla="*/ 3406140 h 3856003"/>
              <a:gd name="connsiteX542" fmla="*/ 1571809 w 8125009"/>
              <a:gd name="connsiteY542" fmla="*/ 3398520 h 3856003"/>
              <a:gd name="connsiteX543" fmla="*/ 1282249 w 8125009"/>
              <a:gd name="connsiteY543" fmla="*/ 3398520 h 3856003"/>
              <a:gd name="connsiteX544" fmla="*/ 1206049 w 8125009"/>
              <a:gd name="connsiteY544" fmla="*/ 3421380 h 3856003"/>
              <a:gd name="connsiteX545" fmla="*/ 1137469 w 8125009"/>
              <a:gd name="connsiteY545" fmla="*/ 3444240 h 3856003"/>
              <a:gd name="connsiteX546" fmla="*/ 1114609 w 8125009"/>
              <a:gd name="connsiteY546" fmla="*/ 3451860 h 3856003"/>
              <a:gd name="connsiteX547" fmla="*/ 1076509 w 8125009"/>
              <a:gd name="connsiteY547" fmla="*/ 3467100 h 3856003"/>
              <a:gd name="connsiteX548" fmla="*/ 1015549 w 8125009"/>
              <a:gd name="connsiteY548" fmla="*/ 3482340 h 3856003"/>
              <a:gd name="connsiteX549" fmla="*/ 908869 w 8125009"/>
              <a:gd name="connsiteY549" fmla="*/ 3474720 h 3856003"/>
              <a:gd name="connsiteX550" fmla="*/ 886009 w 8125009"/>
              <a:gd name="connsiteY550" fmla="*/ 3467100 h 3856003"/>
              <a:gd name="connsiteX551" fmla="*/ 840289 w 8125009"/>
              <a:gd name="connsiteY551" fmla="*/ 3421380 h 3856003"/>
              <a:gd name="connsiteX552" fmla="*/ 794569 w 8125009"/>
              <a:gd name="connsiteY552" fmla="*/ 3398520 h 3856003"/>
              <a:gd name="connsiteX553" fmla="*/ 764089 w 8125009"/>
              <a:gd name="connsiteY553" fmla="*/ 3390900 h 3856003"/>
              <a:gd name="connsiteX554" fmla="*/ 725989 w 8125009"/>
              <a:gd name="connsiteY554" fmla="*/ 3352800 h 3856003"/>
              <a:gd name="connsiteX555" fmla="*/ 657409 w 8125009"/>
              <a:gd name="connsiteY555" fmla="*/ 3322320 h 3856003"/>
              <a:gd name="connsiteX556" fmla="*/ 588829 w 8125009"/>
              <a:gd name="connsiteY556" fmla="*/ 3299460 h 3856003"/>
              <a:gd name="connsiteX557" fmla="*/ 573589 w 8125009"/>
              <a:gd name="connsiteY557" fmla="*/ 3215640 h 3856003"/>
              <a:gd name="connsiteX558" fmla="*/ 588829 w 8125009"/>
              <a:gd name="connsiteY558" fmla="*/ 3192780 h 3856003"/>
              <a:gd name="connsiteX559" fmla="*/ 802189 w 8125009"/>
              <a:gd name="connsiteY559" fmla="*/ 3185160 h 3856003"/>
              <a:gd name="connsiteX560" fmla="*/ 847909 w 8125009"/>
              <a:gd name="connsiteY560" fmla="*/ 3169920 h 3856003"/>
              <a:gd name="connsiteX561" fmla="*/ 901249 w 8125009"/>
              <a:gd name="connsiteY561" fmla="*/ 3154680 h 3856003"/>
              <a:gd name="connsiteX562" fmla="*/ 1000309 w 8125009"/>
              <a:gd name="connsiteY562" fmla="*/ 3162300 h 3856003"/>
              <a:gd name="connsiteX563" fmla="*/ 1046029 w 8125009"/>
              <a:gd name="connsiteY563" fmla="*/ 3185160 h 3856003"/>
              <a:gd name="connsiteX564" fmla="*/ 1076509 w 8125009"/>
              <a:gd name="connsiteY564" fmla="*/ 3192780 h 3856003"/>
              <a:gd name="connsiteX565" fmla="*/ 1099369 w 8125009"/>
              <a:gd name="connsiteY565" fmla="*/ 3208020 h 3856003"/>
              <a:gd name="connsiteX566" fmla="*/ 1106989 w 8125009"/>
              <a:gd name="connsiteY566" fmla="*/ 3230880 h 3856003"/>
              <a:gd name="connsiteX567" fmla="*/ 1160329 w 8125009"/>
              <a:gd name="connsiteY567" fmla="*/ 3284220 h 3856003"/>
              <a:gd name="connsiteX568" fmla="*/ 1533709 w 8125009"/>
              <a:gd name="connsiteY568" fmla="*/ 3276600 h 3856003"/>
              <a:gd name="connsiteX569" fmla="*/ 1556569 w 8125009"/>
              <a:gd name="connsiteY569" fmla="*/ 3268980 h 3856003"/>
              <a:gd name="connsiteX570" fmla="*/ 1579429 w 8125009"/>
              <a:gd name="connsiteY570" fmla="*/ 3246120 h 3856003"/>
              <a:gd name="connsiteX571" fmla="*/ 1571809 w 8125009"/>
              <a:gd name="connsiteY571" fmla="*/ 3208020 h 3856003"/>
              <a:gd name="connsiteX572" fmla="*/ 1541329 w 8125009"/>
              <a:gd name="connsiteY572" fmla="*/ 3192780 h 3856003"/>
              <a:gd name="connsiteX573" fmla="*/ 1518469 w 8125009"/>
              <a:gd name="connsiteY573" fmla="*/ 3185160 h 3856003"/>
              <a:gd name="connsiteX574" fmla="*/ 1472749 w 8125009"/>
              <a:gd name="connsiteY574" fmla="*/ 3162300 h 3856003"/>
              <a:gd name="connsiteX575" fmla="*/ 1404169 w 8125009"/>
              <a:gd name="connsiteY575" fmla="*/ 3169920 h 3856003"/>
              <a:gd name="connsiteX576" fmla="*/ 1381309 w 8125009"/>
              <a:gd name="connsiteY576" fmla="*/ 3177540 h 3856003"/>
              <a:gd name="connsiteX577" fmla="*/ 1312729 w 8125009"/>
              <a:gd name="connsiteY577" fmla="*/ 3169920 h 3856003"/>
              <a:gd name="connsiteX578" fmla="*/ 1267009 w 8125009"/>
              <a:gd name="connsiteY578" fmla="*/ 3147060 h 3856003"/>
              <a:gd name="connsiteX579" fmla="*/ 1244149 w 8125009"/>
              <a:gd name="connsiteY579" fmla="*/ 3139440 h 3856003"/>
              <a:gd name="connsiteX580" fmla="*/ 1221289 w 8125009"/>
              <a:gd name="connsiteY580" fmla="*/ 3124200 h 3856003"/>
              <a:gd name="connsiteX581" fmla="*/ 1175569 w 8125009"/>
              <a:gd name="connsiteY581" fmla="*/ 3101340 h 3856003"/>
              <a:gd name="connsiteX582" fmla="*/ 1183189 w 8125009"/>
              <a:gd name="connsiteY582" fmla="*/ 3078480 h 3856003"/>
              <a:gd name="connsiteX583" fmla="*/ 1274629 w 8125009"/>
              <a:gd name="connsiteY583" fmla="*/ 3040380 h 3856003"/>
              <a:gd name="connsiteX584" fmla="*/ 1297489 w 8125009"/>
              <a:gd name="connsiteY584" fmla="*/ 3032760 h 3856003"/>
              <a:gd name="connsiteX585" fmla="*/ 1320349 w 8125009"/>
              <a:gd name="connsiteY585" fmla="*/ 3025140 h 3856003"/>
              <a:gd name="connsiteX586" fmla="*/ 1335589 w 8125009"/>
              <a:gd name="connsiteY586" fmla="*/ 2979420 h 3856003"/>
              <a:gd name="connsiteX587" fmla="*/ 1358449 w 8125009"/>
              <a:gd name="connsiteY587" fmla="*/ 2926080 h 3856003"/>
              <a:gd name="connsiteX588" fmla="*/ 1381309 w 8125009"/>
              <a:gd name="connsiteY588" fmla="*/ 2910840 h 3856003"/>
              <a:gd name="connsiteX589" fmla="*/ 1419409 w 8125009"/>
              <a:gd name="connsiteY589" fmla="*/ 2865120 h 3856003"/>
              <a:gd name="connsiteX590" fmla="*/ 1442269 w 8125009"/>
              <a:gd name="connsiteY590" fmla="*/ 2804160 h 3856003"/>
              <a:gd name="connsiteX591" fmla="*/ 1457509 w 8125009"/>
              <a:gd name="connsiteY591" fmla="*/ 2758440 h 3856003"/>
              <a:gd name="connsiteX592" fmla="*/ 1449889 w 8125009"/>
              <a:gd name="connsiteY592" fmla="*/ 2712720 h 3856003"/>
              <a:gd name="connsiteX593" fmla="*/ 1396549 w 8125009"/>
              <a:gd name="connsiteY593" fmla="*/ 2667000 h 3856003"/>
              <a:gd name="connsiteX594" fmla="*/ 1373689 w 8125009"/>
              <a:gd name="connsiteY594" fmla="*/ 2644140 h 3856003"/>
              <a:gd name="connsiteX595" fmla="*/ 1343209 w 8125009"/>
              <a:gd name="connsiteY595" fmla="*/ 2628900 h 3856003"/>
              <a:gd name="connsiteX596" fmla="*/ 1297489 w 8125009"/>
              <a:gd name="connsiteY596" fmla="*/ 2606040 h 3856003"/>
              <a:gd name="connsiteX597" fmla="*/ 1282249 w 8125009"/>
              <a:gd name="connsiteY597" fmla="*/ 2583180 h 3856003"/>
              <a:gd name="connsiteX598" fmla="*/ 1236529 w 8125009"/>
              <a:gd name="connsiteY598" fmla="*/ 2552700 h 3856003"/>
              <a:gd name="connsiteX599" fmla="*/ 1190809 w 8125009"/>
              <a:gd name="connsiteY599" fmla="*/ 2537460 h 3856003"/>
              <a:gd name="connsiteX600" fmla="*/ 1137469 w 8125009"/>
              <a:gd name="connsiteY600" fmla="*/ 2522220 h 3856003"/>
              <a:gd name="connsiteX601" fmla="*/ 1114609 w 8125009"/>
              <a:gd name="connsiteY601" fmla="*/ 2506980 h 3856003"/>
              <a:gd name="connsiteX602" fmla="*/ 1084129 w 8125009"/>
              <a:gd name="connsiteY602" fmla="*/ 2468880 h 3856003"/>
              <a:gd name="connsiteX603" fmla="*/ 1038409 w 8125009"/>
              <a:gd name="connsiteY603" fmla="*/ 2423160 h 3856003"/>
              <a:gd name="connsiteX604" fmla="*/ 992689 w 8125009"/>
              <a:gd name="connsiteY604" fmla="*/ 2407920 h 3856003"/>
              <a:gd name="connsiteX605" fmla="*/ 969829 w 8125009"/>
              <a:gd name="connsiteY605" fmla="*/ 2400300 h 3856003"/>
              <a:gd name="connsiteX606" fmla="*/ 916489 w 8125009"/>
              <a:gd name="connsiteY606" fmla="*/ 2392680 h 3856003"/>
              <a:gd name="connsiteX607" fmla="*/ 847909 w 8125009"/>
              <a:gd name="connsiteY607" fmla="*/ 2362200 h 3856003"/>
              <a:gd name="connsiteX608" fmla="*/ 825049 w 8125009"/>
              <a:gd name="connsiteY608" fmla="*/ 2354580 h 3856003"/>
              <a:gd name="connsiteX609" fmla="*/ 825049 w 8125009"/>
              <a:gd name="connsiteY609" fmla="*/ 2286000 h 3856003"/>
              <a:gd name="connsiteX610" fmla="*/ 870769 w 8125009"/>
              <a:gd name="connsiteY610" fmla="*/ 2263140 h 3856003"/>
              <a:gd name="connsiteX611" fmla="*/ 893629 w 8125009"/>
              <a:gd name="connsiteY611" fmla="*/ 2247900 h 3856003"/>
              <a:gd name="connsiteX612" fmla="*/ 924109 w 8125009"/>
              <a:gd name="connsiteY612" fmla="*/ 2240280 h 3856003"/>
              <a:gd name="connsiteX613" fmla="*/ 1000309 w 8125009"/>
              <a:gd name="connsiteY613" fmla="*/ 2217420 h 3856003"/>
              <a:gd name="connsiteX614" fmla="*/ 1053649 w 8125009"/>
              <a:gd name="connsiteY614" fmla="*/ 2194560 h 3856003"/>
              <a:gd name="connsiteX615" fmla="*/ 1099369 w 8125009"/>
              <a:gd name="connsiteY615" fmla="*/ 2179320 h 3856003"/>
              <a:gd name="connsiteX616" fmla="*/ 1122229 w 8125009"/>
              <a:gd name="connsiteY616" fmla="*/ 2164080 h 3856003"/>
              <a:gd name="connsiteX617" fmla="*/ 1145089 w 8125009"/>
              <a:gd name="connsiteY617" fmla="*/ 2156460 h 3856003"/>
              <a:gd name="connsiteX618" fmla="*/ 1198429 w 8125009"/>
              <a:gd name="connsiteY618" fmla="*/ 2141220 h 3856003"/>
              <a:gd name="connsiteX619" fmla="*/ 1244149 w 8125009"/>
              <a:gd name="connsiteY619" fmla="*/ 2118360 h 3856003"/>
              <a:gd name="connsiteX620" fmla="*/ 1305109 w 8125009"/>
              <a:gd name="connsiteY620" fmla="*/ 2125980 h 3856003"/>
              <a:gd name="connsiteX621" fmla="*/ 1335589 w 8125009"/>
              <a:gd name="connsiteY621" fmla="*/ 2141220 h 3856003"/>
              <a:gd name="connsiteX622" fmla="*/ 1388929 w 8125009"/>
              <a:gd name="connsiteY622" fmla="*/ 2156460 h 3856003"/>
              <a:gd name="connsiteX623" fmla="*/ 1411789 w 8125009"/>
              <a:gd name="connsiteY623" fmla="*/ 2171700 h 3856003"/>
              <a:gd name="connsiteX624" fmla="*/ 1396549 w 8125009"/>
              <a:gd name="connsiteY624" fmla="*/ 2232660 h 3856003"/>
              <a:gd name="connsiteX625" fmla="*/ 1373689 w 8125009"/>
              <a:gd name="connsiteY625" fmla="*/ 2247900 h 3856003"/>
              <a:gd name="connsiteX626" fmla="*/ 1297489 w 8125009"/>
              <a:gd name="connsiteY626" fmla="*/ 2240280 h 3856003"/>
              <a:gd name="connsiteX627" fmla="*/ 1267009 w 8125009"/>
              <a:gd name="connsiteY627" fmla="*/ 2225040 h 3856003"/>
              <a:gd name="connsiteX628" fmla="*/ 1183189 w 8125009"/>
              <a:gd name="connsiteY628" fmla="*/ 2232660 h 3856003"/>
              <a:gd name="connsiteX629" fmla="*/ 1152709 w 8125009"/>
              <a:gd name="connsiteY629" fmla="*/ 2240280 h 3856003"/>
              <a:gd name="connsiteX630" fmla="*/ 1106989 w 8125009"/>
              <a:gd name="connsiteY630" fmla="*/ 2255520 h 3856003"/>
              <a:gd name="connsiteX631" fmla="*/ 1099369 w 8125009"/>
              <a:gd name="connsiteY631" fmla="*/ 2324100 h 3856003"/>
              <a:gd name="connsiteX632" fmla="*/ 1122229 w 8125009"/>
              <a:gd name="connsiteY632" fmla="*/ 2339340 h 3856003"/>
              <a:gd name="connsiteX633" fmla="*/ 1259389 w 8125009"/>
              <a:gd name="connsiteY633" fmla="*/ 2324100 h 3856003"/>
              <a:gd name="connsiteX634" fmla="*/ 1282249 w 8125009"/>
              <a:gd name="connsiteY634" fmla="*/ 2308860 h 3856003"/>
              <a:gd name="connsiteX635" fmla="*/ 1320349 w 8125009"/>
              <a:gd name="connsiteY635" fmla="*/ 2385060 h 3856003"/>
              <a:gd name="connsiteX636" fmla="*/ 1327969 w 8125009"/>
              <a:gd name="connsiteY636" fmla="*/ 2446020 h 3856003"/>
              <a:gd name="connsiteX637" fmla="*/ 1495609 w 8125009"/>
              <a:gd name="connsiteY637" fmla="*/ 2461260 h 3856003"/>
              <a:gd name="connsiteX638" fmla="*/ 1518469 w 8125009"/>
              <a:gd name="connsiteY638" fmla="*/ 2468880 h 3856003"/>
              <a:gd name="connsiteX639" fmla="*/ 1541329 w 8125009"/>
              <a:gd name="connsiteY639" fmla="*/ 2491740 h 3856003"/>
              <a:gd name="connsiteX640" fmla="*/ 1564189 w 8125009"/>
              <a:gd name="connsiteY640" fmla="*/ 2506980 h 3856003"/>
              <a:gd name="connsiteX641" fmla="*/ 1640389 w 8125009"/>
              <a:gd name="connsiteY641" fmla="*/ 2491740 h 3856003"/>
              <a:gd name="connsiteX642" fmla="*/ 1686109 w 8125009"/>
              <a:gd name="connsiteY642" fmla="*/ 2461260 h 3856003"/>
              <a:gd name="connsiteX643" fmla="*/ 1716589 w 8125009"/>
              <a:gd name="connsiteY643" fmla="*/ 2415540 h 3856003"/>
              <a:gd name="connsiteX644" fmla="*/ 1693729 w 8125009"/>
              <a:gd name="connsiteY644" fmla="*/ 2346960 h 3856003"/>
              <a:gd name="connsiteX645" fmla="*/ 1670869 w 8125009"/>
              <a:gd name="connsiteY645" fmla="*/ 2331720 h 3856003"/>
              <a:gd name="connsiteX646" fmla="*/ 1663249 w 8125009"/>
              <a:gd name="connsiteY646" fmla="*/ 2308860 h 3856003"/>
              <a:gd name="connsiteX647" fmla="*/ 1670869 w 8125009"/>
              <a:gd name="connsiteY647" fmla="*/ 2278380 h 3856003"/>
              <a:gd name="connsiteX648" fmla="*/ 1724209 w 8125009"/>
              <a:gd name="connsiteY648" fmla="*/ 2209800 h 3856003"/>
              <a:gd name="connsiteX649" fmla="*/ 1777549 w 8125009"/>
              <a:gd name="connsiteY649" fmla="*/ 2171700 h 3856003"/>
              <a:gd name="connsiteX650" fmla="*/ 1823269 w 8125009"/>
              <a:gd name="connsiteY650" fmla="*/ 2141220 h 3856003"/>
              <a:gd name="connsiteX651" fmla="*/ 1868989 w 8125009"/>
              <a:gd name="connsiteY651" fmla="*/ 2125980 h 3856003"/>
              <a:gd name="connsiteX652" fmla="*/ 1960429 w 8125009"/>
              <a:gd name="connsiteY652" fmla="*/ 2072640 h 3856003"/>
              <a:gd name="connsiteX653" fmla="*/ 2029009 w 8125009"/>
              <a:gd name="connsiteY653" fmla="*/ 2019300 h 3856003"/>
              <a:gd name="connsiteX654" fmla="*/ 2051869 w 8125009"/>
              <a:gd name="connsiteY654" fmla="*/ 1996440 h 3856003"/>
              <a:gd name="connsiteX655" fmla="*/ 2082349 w 8125009"/>
              <a:gd name="connsiteY655" fmla="*/ 1981200 h 3856003"/>
              <a:gd name="connsiteX656" fmla="*/ 2059489 w 8125009"/>
              <a:gd name="connsiteY656" fmla="*/ 1965960 h 3856003"/>
              <a:gd name="connsiteX657" fmla="*/ 1960429 w 8125009"/>
              <a:gd name="connsiteY657" fmla="*/ 1943100 h 3856003"/>
              <a:gd name="connsiteX658" fmla="*/ 1945189 w 8125009"/>
              <a:gd name="connsiteY658" fmla="*/ 2049780 h 3856003"/>
              <a:gd name="connsiteX659" fmla="*/ 1929949 w 8125009"/>
              <a:gd name="connsiteY659" fmla="*/ 2072640 h 3856003"/>
              <a:gd name="connsiteX660" fmla="*/ 1907089 w 8125009"/>
              <a:gd name="connsiteY660" fmla="*/ 2080260 h 3856003"/>
              <a:gd name="connsiteX661" fmla="*/ 1884229 w 8125009"/>
              <a:gd name="connsiteY661" fmla="*/ 2103120 h 3856003"/>
              <a:gd name="connsiteX662" fmla="*/ 1868989 w 8125009"/>
              <a:gd name="connsiteY662" fmla="*/ 2072640 h 3856003"/>
              <a:gd name="connsiteX663" fmla="*/ 1853749 w 8125009"/>
              <a:gd name="connsiteY663" fmla="*/ 2019300 h 3856003"/>
              <a:gd name="connsiteX664" fmla="*/ 1846129 w 8125009"/>
              <a:gd name="connsiteY664" fmla="*/ 1996440 h 3856003"/>
              <a:gd name="connsiteX665" fmla="*/ 1884229 w 8125009"/>
              <a:gd name="connsiteY665" fmla="*/ 1958340 h 3856003"/>
              <a:gd name="connsiteX666" fmla="*/ 1960429 w 8125009"/>
              <a:gd name="connsiteY666" fmla="*/ 1927860 h 3856003"/>
              <a:gd name="connsiteX667" fmla="*/ 1983289 w 8125009"/>
              <a:gd name="connsiteY667" fmla="*/ 1905000 h 3856003"/>
              <a:gd name="connsiteX668" fmla="*/ 2021389 w 8125009"/>
              <a:gd name="connsiteY668" fmla="*/ 1836420 h 3856003"/>
              <a:gd name="connsiteX669" fmla="*/ 2013769 w 8125009"/>
              <a:gd name="connsiteY669" fmla="*/ 1790700 h 3856003"/>
              <a:gd name="connsiteX670" fmla="*/ 1990909 w 8125009"/>
              <a:gd name="connsiteY670" fmla="*/ 1783080 h 3856003"/>
              <a:gd name="connsiteX671" fmla="*/ 1960429 w 8125009"/>
              <a:gd name="connsiteY671" fmla="*/ 1775460 h 3856003"/>
              <a:gd name="connsiteX672" fmla="*/ 1853749 w 8125009"/>
              <a:gd name="connsiteY672" fmla="*/ 1752600 h 3856003"/>
              <a:gd name="connsiteX673" fmla="*/ 1800409 w 8125009"/>
              <a:gd name="connsiteY673" fmla="*/ 1699260 h 3856003"/>
              <a:gd name="connsiteX674" fmla="*/ 1800409 w 8125009"/>
              <a:gd name="connsiteY674" fmla="*/ 1699260 h 3856003"/>
              <a:gd name="connsiteX675" fmla="*/ 1769929 w 8125009"/>
              <a:gd name="connsiteY675" fmla="*/ 1684020 h 3856003"/>
              <a:gd name="connsiteX676" fmla="*/ 1320349 w 8125009"/>
              <a:gd name="connsiteY676" fmla="*/ 1630680 h 3856003"/>
              <a:gd name="connsiteX677" fmla="*/ 1343209 w 8125009"/>
              <a:gd name="connsiteY677" fmla="*/ 1584960 h 3856003"/>
              <a:gd name="connsiteX678" fmla="*/ 1366069 w 8125009"/>
              <a:gd name="connsiteY678" fmla="*/ 1569720 h 3856003"/>
              <a:gd name="connsiteX679" fmla="*/ 1396549 w 8125009"/>
              <a:gd name="connsiteY679" fmla="*/ 1546860 h 3856003"/>
              <a:gd name="connsiteX680" fmla="*/ 1442269 w 8125009"/>
              <a:gd name="connsiteY680" fmla="*/ 1516380 h 3856003"/>
              <a:gd name="connsiteX681" fmla="*/ 1487989 w 8125009"/>
              <a:gd name="connsiteY681" fmla="*/ 1485900 h 3856003"/>
              <a:gd name="connsiteX682" fmla="*/ 1739449 w 8125009"/>
              <a:gd name="connsiteY682" fmla="*/ 1478280 h 3856003"/>
              <a:gd name="connsiteX683" fmla="*/ 1754689 w 8125009"/>
              <a:gd name="connsiteY683" fmla="*/ 1455420 h 3856003"/>
              <a:gd name="connsiteX684" fmla="*/ 1747069 w 8125009"/>
              <a:gd name="connsiteY684" fmla="*/ 1417320 h 3856003"/>
              <a:gd name="connsiteX685" fmla="*/ 1701349 w 8125009"/>
              <a:gd name="connsiteY685" fmla="*/ 1394460 h 3856003"/>
              <a:gd name="connsiteX686" fmla="*/ 1228909 w 8125009"/>
              <a:gd name="connsiteY686" fmla="*/ 1402080 h 3856003"/>
              <a:gd name="connsiteX687" fmla="*/ 1129849 w 8125009"/>
              <a:gd name="connsiteY687" fmla="*/ 1409700 h 3856003"/>
              <a:gd name="connsiteX688" fmla="*/ 1106989 w 8125009"/>
              <a:gd name="connsiteY688" fmla="*/ 1417320 h 3856003"/>
              <a:gd name="connsiteX689" fmla="*/ 1023169 w 8125009"/>
              <a:gd name="connsiteY689" fmla="*/ 1424940 h 3856003"/>
              <a:gd name="connsiteX690" fmla="*/ 977449 w 8125009"/>
              <a:gd name="connsiteY690" fmla="*/ 1455420 h 3856003"/>
              <a:gd name="connsiteX691" fmla="*/ 954589 w 8125009"/>
              <a:gd name="connsiteY691" fmla="*/ 1470660 h 3856003"/>
              <a:gd name="connsiteX692" fmla="*/ 931729 w 8125009"/>
              <a:gd name="connsiteY692" fmla="*/ 1478280 h 3856003"/>
              <a:gd name="connsiteX693" fmla="*/ 916489 w 8125009"/>
              <a:gd name="connsiteY693" fmla="*/ 1455420 h 3856003"/>
              <a:gd name="connsiteX694" fmla="*/ 946969 w 8125009"/>
              <a:gd name="connsiteY694" fmla="*/ 1409700 h 3856003"/>
              <a:gd name="connsiteX695" fmla="*/ 1053649 w 8125009"/>
              <a:gd name="connsiteY695" fmla="*/ 1386840 h 3856003"/>
              <a:gd name="connsiteX696" fmla="*/ 1076509 w 8125009"/>
              <a:gd name="connsiteY696" fmla="*/ 1363980 h 3856003"/>
              <a:gd name="connsiteX697" fmla="*/ 1099369 w 8125009"/>
              <a:gd name="connsiteY697" fmla="*/ 1348740 h 3856003"/>
              <a:gd name="connsiteX698" fmla="*/ 1114609 w 8125009"/>
              <a:gd name="connsiteY698" fmla="*/ 1318260 h 3856003"/>
              <a:gd name="connsiteX699" fmla="*/ 1137469 w 8125009"/>
              <a:gd name="connsiteY699" fmla="*/ 1303020 h 3856003"/>
              <a:gd name="connsiteX700" fmla="*/ 1267009 w 8125009"/>
              <a:gd name="connsiteY700" fmla="*/ 1280160 h 3856003"/>
              <a:gd name="connsiteX701" fmla="*/ 1305109 w 8125009"/>
              <a:gd name="connsiteY701" fmla="*/ 1272540 h 3856003"/>
              <a:gd name="connsiteX702" fmla="*/ 1327969 w 8125009"/>
              <a:gd name="connsiteY702" fmla="*/ 1264920 h 3856003"/>
              <a:gd name="connsiteX703" fmla="*/ 1297489 w 8125009"/>
              <a:gd name="connsiteY703" fmla="*/ 1257300 h 3856003"/>
              <a:gd name="connsiteX704" fmla="*/ 1274629 w 8125009"/>
              <a:gd name="connsiteY704" fmla="*/ 1242060 h 3856003"/>
              <a:gd name="connsiteX705" fmla="*/ 1213669 w 8125009"/>
              <a:gd name="connsiteY705" fmla="*/ 1226820 h 3856003"/>
              <a:gd name="connsiteX706" fmla="*/ 1221289 w 8125009"/>
              <a:gd name="connsiteY706" fmla="*/ 1173480 h 3856003"/>
              <a:gd name="connsiteX707" fmla="*/ 1228909 w 8125009"/>
              <a:gd name="connsiteY707" fmla="*/ 1143000 h 3856003"/>
              <a:gd name="connsiteX708" fmla="*/ 1274629 w 8125009"/>
              <a:gd name="connsiteY708" fmla="*/ 1097280 h 3856003"/>
              <a:gd name="connsiteX709" fmla="*/ 1297489 w 8125009"/>
              <a:gd name="connsiteY709" fmla="*/ 1074420 h 3856003"/>
              <a:gd name="connsiteX710" fmla="*/ 1320349 w 8125009"/>
              <a:gd name="connsiteY710" fmla="*/ 1066800 h 3856003"/>
              <a:gd name="connsiteX711" fmla="*/ 1358449 w 8125009"/>
              <a:gd name="connsiteY711" fmla="*/ 1051560 h 3856003"/>
              <a:gd name="connsiteX712" fmla="*/ 1388929 w 8125009"/>
              <a:gd name="connsiteY712" fmla="*/ 1043940 h 3856003"/>
              <a:gd name="connsiteX713" fmla="*/ 1411789 w 8125009"/>
              <a:gd name="connsiteY713" fmla="*/ 1036320 h 3856003"/>
              <a:gd name="connsiteX714" fmla="*/ 1548949 w 8125009"/>
              <a:gd name="connsiteY714" fmla="*/ 1028700 h 3856003"/>
              <a:gd name="connsiteX715" fmla="*/ 1571809 w 8125009"/>
              <a:gd name="connsiteY715" fmla="*/ 982980 h 3856003"/>
              <a:gd name="connsiteX716" fmla="*/ 1541329 w 8125009"/>
              <a:gd name="connsiteY716" fmla="*/ 929640 h 3856003"/>
              <a:gd name="connsiteX717" fmla="*/ 1518469 w 8125009"/>
              <a:gd name="connsiteY717" fmla="*/ 914400 h 3856003"/>
              <a:gd name="connsiteX718" fmla="*/ 1480369 w 8125009"/>
              <a:gd name="connsiteY718" fmla="*/ 906780 h 3856003"/>
              <a:gd name="connsiteX719" fmla="*/ 1236529 w 8125009"/>
              <a:gd name="connsiteY719" fmla="*/ 914400 h 3856003"/>
              <a:gd name="connsiteX720" fmla="*/ 1152709 w 8125009"/>
              <a:gd name="connsiteY720" fmla="*/ 929640 h 3856003"/>
              <a:gd name="connsiteX721" fmla="*/ 1084129 w 8125009"/>
              <a:gd name="connsiteY721" fmla="*/ 937260 h 3856003"/>
              <a:gd name="connsiteX722" fmla="*/ 1061269 w 8125009"/>
              <a:gd name="connsiteY722" fmla="*/ 952500 h 3856003"/>
              <a:gd name="connsiteX723" fmla="*/ 1007929 w 8125009"/>
              <a:gd name="connsiteY723" fmla="*/ 975360 h 3856003"/>
              <a:gd name="connsiteX724" fmla="*/ 962209 w 8125009"/>
              <a:gd name="connsiteY724" fmla="*/ 1005840 h 3856003"/>
              <a:gd name="connsiteX725" fmla="*/ 939349 w 8125009"/>
              <a:gd name="connsiteY725" fmla="*/ 1028700 h 3856003"/>
              <a:gd name="connsiteX726" fmla="*/ 916489 w 8125009"/>
              <a:gd name="connsiteY726" fmla="*/ 1036320 h 3856003"/>
              <a:gd name="connsiteX727" fmla="*/ 886009 w 8125009"/>
              <a:gd name="connsiteY727" fmla="*/ 1089660 h 3856003"/>
              <a:gd name="connsiteX728" fmla="*/ 870769 w 8125009"/>
              <a:gd name="connsiteY728" fmla="*/ 1120140 h 3856003"/>
              <a:gd name="connsiteX729" fmla="*/ 832669 w 8125009"/>
              <a:gd name="connsiteY729" fmla="*/ 1173480 h 3856003"/>
              <a:gd name="connsiteX730" fmla="*/ 825049 w 8125009"/>
              <a:gd name="connsiteY730" fmla="*/ 1196340 h 3856003"/>
              <a:gd name="connsiteX731" fmla="*/ 794569 w 8125009"/>
              <a:gd name="connsiteY731" fmla="*/ 1242060 h 3856003"/>
              <a:gd name="connsiteX732" fmla="*/ 779329 w 8125009"/>
              <a:gd name="connsiteY732" fmla="*/ 1264920 h 3856003"/>
              <a:gd name="connsiteX733" fmla="*/ 741229 w 8125009"/>
              <a:gd name="connsiteY733" fmla="*/ 1318260 h 3856003"/>
              <a:gd name="connsiteX734" fmla="*/ 687889 w 8125009"/>
              <a:gd name="connsiteY734" fmla="*/ 1379220 h 3856003"/>
              <a:gd name="connsiteX735" fmla="*/ 657409 w 8125009"/>
              <a:gd name="connsiteY735" fmla="*/ 1386840 h 3856003"/>
              <a:gd name="connsiteX736" fmla="*/ 634549 w 8125009"/>
              <a:gd name="connsiteY736" fmla="*/ 1402080 h 3856003"/>
              <a:gd name="connsiteX737" fmla="*/ 474529 w 8125009"/>
              <a:gd name="connsiteY737" fmla="*/ 1417320 h 3856003"/>
              <a:gd name="connsiteX738" fmla="*/ 428809 w 8125009"/>
              <a:gd name="connsiteY738" fmla="*/ 1424940 h 3856003"/>
              <a:gd name="connsiteX739" fmla="*/ 367849 w 8125009"/>
              <a:gd name="connsiteY739" fmla="*/ 1440180 h 3856003"/>
              <a:gd name="connsiteX740" fmla="*/ 268789 w 8125009"/>
              <a:gd name="connsiteY740" fmla="*/ 1455420 h 3856003"/>
              <a:gd name="connsiteX741" fmla="*/ 223069 w 8125009"/>
              <a:gd name="connsiteY741" fmla="*/ 1463040 h 3856003"/>
              <a:gd name="connsiteX742" fmla="*/ 131629 w 8125009"/>
              <a:gd name="connsiteY742" fmla="*/ 1485900 h 3856003"/>
              <a:gd name="connsiteX743" fmla="*/ 101149 w 8125009"/>
              <a:gd name="connsiteY743" fmla="*/ 1493520 h 3856003"/>
              <a:gd name="connsiteX744" fmla="*/ 70669 w 8125009"/>
              <a:gd name="connsiteY744" fmla="*/ 1501140 h 3856003"/>
              <a:gd name="connsiteX745" fmla="*/ 55429 w 8125009"/>
              <a:gd name="connsiteY745" fmla="*/ 1333500 h 3856003"/>
              <a:gd name="connsiteX746" fmla="*/ 101149 w 8125009"/>
              <a:gd name="connsiteY746" fmla="*/ 1295400 h 3856003"/>
              <a:gd name="connsiteX747" fmla="*/ 139249 w 8125009"/>
              <a:gd name="connsiteY747" fmla="*/ 1287780 h 3856003"/>
              <a:gd name="connsiteX748" fmla="*/ 162109 w 8125009"/>
              <a:gd name="connsiteY748" fmla="*/ 1280160 h 3856003"/>
              <a:gd name="connsiteX749" fmla="*/ 299269 w 8125009"/>
              <a:gd name="connsiteY749" fmla="*/ 1272540 h 3856003"/>
              <a:gd name="connsiteX750" fmla="*/ 329749 w 8125009"/>
              <a:gd name="connsiteY750" fmla="*/ 1264920 h 3856003"/>
              <a:gd name="connsiteX751" fmla="*/ 352609 w 8125009"/>
              <a:gd name="connsiteY751" fmla="*/ 1257300 h 3856003"/>
              <a:gd name="connsiteX752" fmla="*/ 390709 w 8125009"/>
              <a:gd name="connsiteY752" fmla="*/ 1249680 h 3856003"/>
              <a:gd name="connsiteX753" fmla="*/ 466909 w 8125009"/>
              <a:gd name="connsiteY753" fmla="*/ 1219200 h 3856003"/>
              <a:gd name="connsiteX754" fmla="*/ 489769 w 8125009"/>
              <a:gd name="connsiteY754" fmla="*/ 1211580 h 3856003"/>
              <a:gd name="connsiteX755" fmla="*/ 573589 w 8125009"/>
              <a:gd name="connsiteY755" fmla="*/ 1203960 h 3856003"/>
              <a:gd name="connsiteX756" fmla="*/ 565969 w 8125009"/>
              <a:gd name="connsiteY756" fmla="*/ 1181100 h 3856003"/>
              <a:gd name="connsiteX757" fmla="*/ 520249 w 8125009"/>
              <a:gd name="connsiteY757" fmla="*/ 1165860 h 3856003"/>
              <a:gd name="connsiteX758" fmla="*/ 497389 w 8125009"/>
              <a:gd name="connsiteY758" fmla="*/ 1158240 h 3856003"/>
              <a:gd name="connsiteX759" fmla="*/ 474529 w 8125009"/>
              <a:gd name="connsiteY759" fmla="*/ 1150620 h 3856003"/>
              <a:gd name="connsiteX760" fmla="*/ 405949 w 8125009"/>
              <a:gd name="connsiteY760" fmla="*/ 1143000 h 3856003"/>
              <a:gd name="connsiteX761" fmla="*/ 413569 w 8125009"/>
              <a:gd name="connsiteY761" fmla="*/ 1089660 h 3856003"/>
              <a:gd name="connsiteX762" fmla="*/ 390709 w 8125009"/>
              <a:gd name="connsiteY762" fmla="*/ 1074420 h 3856003"/>
              <a:gd name="connsiteX763" fmla="*/ 337369 w 8125009"/>
              <a:gd name="connsiteY763" fmla="*/ 1066800 h 3856003"/>
              <a:gd name="connsiteX764" fmla="*/ 329749 w 8125009"/>
              <a:gd name="connsiteY764" fmla="*/ 937260 h 3856003"/>
              <a:gd name="connsiteX765" fmla="*/ 352609 w 8125009"/>
              <a:gd name="connsiteY765" fmla="*/ 922020 h 3856003"/>
              <a:gd name="connsiteX766" fmla="*/ 482149 w 8125009"/>
              <a:gd name="connsiteY766" fmla="*/ 929640 h 3856003"/>
              <a:gd name="connsiteX767" fmla="*/ 573589 w 8125009"/>
              <a:gd name="connsiteY767" fmla="*/ 944880 h 3856003"/>
              <a:gd name="connsiteX768" fmla="*/ 619309 w 8125009"/>
              <a:gd name="connsiteY768" fmla="*/ 937260 h 3856003"/>
              <a:gd name="connsiteX769" fmla="*/ 642169 w 8125009"/>
              <a:gd name="connsiteY769" fmla="*/ 922020 h 3856003"/>
              <a:gd name="connsiteX770" fmla="*/ 687889 w 8125009"/>
              <a:gd name="connsiteY770" fmla="*/ 899160 h 3856003"/>
              <a:gd name="connsiteX771" fmla="*/ 695509 w 8125009"/>
              <a:gd name="connsiteY771" fmla="*/ 876300 h 3856003"/>
              <a:gd name="connsiteX772" fmla="*/ 482149 w 8125009"/>
              <a:gd name="connsiteY772" fmla="*/ 830580 h 3856003"/>
              <a:gd name="connsiteX773" fmla="*/ 451669 w 8125009"/>
              <a:gd name="connsiteY773" fmla="*/ 838200 h 3856003"/>
              <a:gd name="connsiteX774" fmla="*/ 375469 w 8125009"/>
              <a:gd name="connsiteY774" fmla="*/ 853440 h 3856003"/>
              <a:gd name="connsiteX775" fmla="*/ 337369 w 8125009"/>
              <a:gd name="connsiteY775" fmla="*/ 845820 h 3856003"/>
              <a:gd name="connsiteX776" fmla="*/ 291649 w 8125009"/>
              <a:gd name="connsiteY776" fmla="*/ 830580 h 3856003"/>
              <a:gd name="connsiteX777" fmla="*/ 253549 w 8125009"/>
              <a:gd name="connsiteY777" fmla="*/ 822960 h 3856003"/>
              <a:gd name="connsiteX778" fmla="*/ 207829 w 8125009"/>
              <a:gd name="connsiteY778" fmla="*/ 807720 h 3856003"/>
              <a:gd name="connsiteX779" fmla="*/ 192589 w 8125009"/>
              <a:gd name="connsiteY779" fmla="*/ 784860 h 3856003"/>
              <a:gd name="connsiteX780" fmla="*/ 184969 w 8125009"/>
              <a:gd name="connsiteY780" fmla="*/ 762000 h 3856003"/>
              <a:gd name="connsiteX781" fmla="*/ 162109 w 8125009"/>
              <a:gd name="connsiteY781" fmla="*/ 739140 h 3856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</a:cxnLst>
            <a:rect l="l" t="t" r="r" b="b"/>
            <a:pathLst>
              <a:path w="8125009" h="3856003">
                <a:moveTo>
                  <a:pt x="7904029" y="0"/>
                </a:moveTo>
                <a:cubicBezTo>
                  <a:pt x="7896409" y="12700"/>
                  <a:pt x="7890808" y="26855"/>
                  <a:pt x="7881169" y="38100"/>
                </a:cubicBezTo>
                <a:cubicBezTo>
                  <a:pt x="7864791" y="57208"/>
                  <a:pt x="7855451" y="50959"/>
                  <a:pt x="7835449" y="60960"/>
                </a:cubicBezTo>
                <a:cubicBezTo>
                  <a:pt x="7827258" y="65056"/>
                  <a:pt x="7820209" y="71120"/>
                  <a:pt x="7812589" y="76200"/>
                </a:cubicBezTo>
                <a:cubicBezTo>
                  <a:pt x="7807286" y="92109"/>
                  <a:pt x="7784816" y="132247"/>
                  <a:pt x="7804969" y="152400"/>
                </a:cubicBezTo>
                <a:cubicBezTo>
                  <a:pt x="7812374" y="159805"/>
                  <a:pt x="7825643" y="156343"/>
                  <a:pt x="7835449" y="160020"/>
                </a:cubicBezTo>
                <a:cubicBezTo>
                  <a:pt x="7846085" y="164008"/>
                  <a:pt x="7855769" y="170180"/>
                  <a:pt x="7865929" y="175260"/>
                </a:cubicBezTo>
                <a:cubicBezTo>
                  <a:pt x="7889546" y="171886"/>
                  <a:pt x="7968642" y="156053"/>
                  <a:pt x="7987849" y="175260"/>
                </a:cubicBezTo>
                <a:cubicBezTo>
                  <a:pt x="7999208" y="186619"/>
                  <a:pt x="7977689" y="205740"/>
                  <a:pt x="7972609" y="220980"/>
                </a:cubicBezTo>
                <a:cubicBezTo>
                  <a:pt x="7970069" y="238760"/>
                  <a:pt x="7972283" y="257907"/>
                  <a:pt x="7964989" y="274320"/>
                </a:cubicBezTo>
                <a:cubicBezTo>
                  <a:pt x="7961270" y="282689"/>
                  <a:pt x="7951130" y="287872"/>
                  <a:pt x="7942129" y="289560"/>
                </a:cubicBezTo>
                <a:cubicBezTo>
                  <a:pt x="7909579" y="295663"/>
                  <a:pt x="7876089" y="294640"/>
                  <a:pt x="7843069" y="297180"/>
                </a:cubicBezTo>
                <a:lnTo>
                  <a:pt x="7797349" y="312420"/>
                </a:lnTo>
                <a:cubicBezTo>
                  <a:pt x="7789729" y="314960"/>
                  <a:pt x="7781172" y="315585"/>
                  <a:pt x="7774489" y="320040"/>
                </a:cubicBezTo>
                <a:lnTo>
                  <a:pt x="7751629" y="335280"/>
                </a:lnTo>
                <a:cubicBezTo>
                  <a:pt x="7703369" y="332740"/>
                  <a:pt x="7654733" y="334190"/>
                  <a:pt x="7606849" y="327660"/>
                </a:cubicBezTo>
                <a:cubicBezTo>
                  <a:pt x="7597775" y="326423"/>
                  <a:pt x="7592407" y="316028"/>
                  <a:pt x="7583989" y="312420"/>
                </a:cubicBezTo>
                <a:cubicBezTo>
                  <a:pt x="7574363" y="308295"/>
                  <a:pt x="7563802" y="306730"/>
                  <a:pt x="7553509" y="304800"/>
                </a:cubicBezTo>
                <a:cubicBezTo>
                  <a:pt x="7439951" y="283508"/>
                  <a:pt x="7495073" y="300561"/>
                  <a:pt x="7439209" y="281940"/>
                </a:cubicBezTo>
                <a:cubicBezTo>
                  <a:pt x="7431638" y="282385"/>
                  <a:pt x="7326566" y="277302"/>
                  <a:pt x="7286809" y="297180"/>
                </a:cubicBezTo>
                <a:cubicBezTo>
                  <a:pt x="7278618" y="301276"/>
                  <a:pt x="7271569" y="307340"/>
                  <a:pt x="7263949" y="312420"/>
                </a:cubicBezTo>
                <a:cubicBezTo>
                  <a:pt x="7261409" y="320040"/>
                  <a:pt x="7255757" y="327268"/>
                  <a:pt x="7256329" y="335280"/>
                </a:cubicBezTo>
                <a:cubicBezTo>
                  <a:pt x="7258352" y="363606"/>
                  <a:pt x="7262018" y="392356"/>
                  <a:pt x="7271569" y="419100"/>
                </a:cubicBezTo>
                <a:cubicBezTo>
                  <a:pt x="7275193" y="429249"/>
                  <a:pt x="7285660" y="435696"/>
                  <a:pt x="7294429" y="441960"/>
                </a:cubicBezTo>
                <a:cubicBezTo>
                  <a:pt x="7310907" y="453730"/>
                  <a:pt x="7329114" y="458602"/>
                  <a:pt x="7347769" y="464820"/>
                </a:cubicBezTo>
                <a:lnTo>
                  <a:pt x="7423969" y="457200"/>
                </a:lnTo>
                <a:cubicBezTo>
                  <a:pt x="7441806" y="455101"/>
                  <a:pt x="7459348" y="449580"/>
                  <a:pt x="7477309" y="449580"/>
                </a:cubicBezTo>
                <a:cubicBezTo>
                  <a:pt x="7518028" y="449580"/>
                  <a:pt x="7558589" y="454660"/>
                  <a:pt x="7599229" y="457200"/>
                </a:cubicBezTo>
                <a:cubicBezTo>
                  <a:pt x="7677202" y="483191"/>
                  <a:pt x="7547528" y="442194"/>
                  <a:pt x="7759249" y="472440"/>
                </a:cubicBezTo>
                <a:cubicBezTo>
                  <a:pt x="7768315" y="473735"/>
                  <a:pt x="7774489" y="482600"/>
                  <a:pt x="7782109" y="487680"/>
                </a:cubicBezTo>
                <a:cubicBezTo>
                  <a:pt x="7822749" y="548640"/>
                  <a:pt x="7769409" y="474980"/>
                  <a:pt x="7820209" y="525780"/>
                </a:cubicBezTo>
                <a:cubicBezTo>
                  <a:pt x="7834981" y="540552"/>
                  <a:pt x="7836871" y="552907"/>
                  <a:pt x="7843069" y="571500"/>
                </a:cubicBezTo>
                <a:cubicBezTo>
                  <a:pt x="7835449" y="574040"/>
                  <a:pt x="7828241" y="579120"/>
                  <a:pt x="7820209" y="579120"/>
                </a:cubicBezTo>
                <a:cubicBezTo>
                  <a:pt x="7486653" y="579120"/>
                  <a:pt x="7568699" y="590542"/>
                  <a:pt x="7408729" y="563880"/>
                </a:cubicBezTo>
                <a:cubicBezTo>
                  <a:pt x="7401109" y="558800"/>
                  <a:pt x="7394444" y="551856"/>
                  <a:pt x="7385869" y="548640"/>
                </a:cubicBezTo>
                <a:cubicBezTo>
                  <a:pt x="7351090" y="535598"/>
                  <a:pt x="7353112" y="547501"/>
                  <a:pt x="7324909" y="533400"/>
                </a:cubicBezTo>
                <a:cubicBezTo>
                  <a:pt x="7265823" y="503857"/>
                  <a:pt x="7336648" y="529693"/>
                  <a:pt x="7279189" y="510540"/>
                </a:cubicBezTo>
                <a:cubicBezTo>
                  <a:pt x="7236009" y="513080"/>
                  <a:pt x="7192754" y="514568"/>
                  <a:pt x="7149649" y="518160"/>
                </a:cubicBezTo>
                <a:cubicBezTo>
                  <a:pt x="7131751" y="519652"/>
                  <a:pt x="7111462" y="516137"/>
                  <a:pt x="7096309" y="525780"/>
                </a:cubicBezTo>
                <a:cubicBezTo>
                  <a:pt x="7074138" y="539889"/>
                  <a:pt x="7066023" y="570917"/>
                  <a:pt x="7058209" y="594360"/>
                </a:cubicBezTo>
                <a:cubicBezTo>
                  <a:pt x="7073044" y="638864"/>
                  <a:pt x="7054222" y="597993"/>
                  <a:pt x="7088689" y="632460"/>
                </a:cubicBezTo>
                <a:cubicBezTo>
                  <a:pt x="7095165" y="638936"/>
                  <a:pt x="7096163" y="650466"/>
                  <a:pt x="7103929" y="655320"/>
                </a:cubicBezTo>
                <a:cubicBezTo>
                  <a:pt x="7123616" y="667624"/>
                  <a:pt x="7164791" y="673078"/>
                  <a:pt x="7187749" y="678180"/>
                </a:cubicBezTo>
                <a:cubicBezTo>
                  <a:pt x="7197972" y="680452"/>
                  <a:pt x="7208006" y="683528"/>
                  <a:pt x="7218229" y="685800"/>
                </a:cubicBezTo>
                <a:cubicBezTo>
                  <a:pt x="7230872" y="688610"/>
                  <a:pt x="7243686" y="690610"/>
                  <a:pt x="7256329" y="693420"/>
                </a:cubicBezTo>
                <a:cubicBezTo>
                  <a:pt x="7266552" y="695692"/>
                  <a:pt x="7276540" y="698986"/>
                  <a:pt x="7286809" y="701040"/>
                </a:cubicBezTo>
                <a:cubicBezTo>
                  <a:pt x="7301959" y="704070"/>
                  <a:pt x="7317328" y="705896"/>
                  <a:pt x="7332529" y="708660"/>
                </a:cubicBezTo>
                <a:cubicBezTo>
                  <a:pt x="7345272" y="710977"/>
                  <a:pt x="7357929" y="713740"/>
                  <a:pt x="7370629" y="716280"/>
                </a:cubicBezTo>
                <a:lnTo>
                  <a:pt x="7576369" y="708660"/>
                </a:lnTo>
                <a:cubicBezTo>
                  <a:pt x="7690529" y="703224"/>
                  <a:pt x="7656159" y="712543"/>
                  <a:pt x="7713529" y="693420"/>
                </a:cubicBezTo>
                <a:cubicBezTo>
                  <a:pt x="7802429" y="695960"/>
                  <a:pt x="7891416" y="696366"/>
                  <a:pt x="7980229" y="701040"/>
                </a:cubicBezTo>
                <a:cubicBezTo>
                  <a:pt x="8012985" y="702764"/>
                  <a:pt x="7997849" y="715463"/>
                  <a:pt x="8025949" y="731520"/>
                </a:cubicBezTo>
                <a:cubicBezTo>
                  <a:pt x="8035042" y="736716"/>
                  <a:pt x="8046269" y="736600"/>
                  <a:pt x="8056429" y="739140"/>
                </a:cubicBezTo>
                <a:cubicBezTo>
                  <a:pt x="8064049" y="746760"/>
                  <a:pt x="8070520" y="755736"/>
                  <a:pt x="8079289" y="762000"/>
                </a:cubicBezTo>
                <a:cubicBezTo>
                  <a:pt x="8088532" y="768602"/>
                  <a:pt x="8101043" y="769968"/>
                  <a:pt x="8109769" y="777240"/>
                </a:cubicBezTo>
                <a:cubicBezTo>
                  <a:pt x="8116804" y="783103"/>
                  <a:pt x="8119929" y="792480"/>
                  <a:pt x="8125009" y="800100"/>
                </a:cubicBezTo>
                <a:cubicBezTo>
                  <a:pt x="8122469" y="812800"/>
                  <a:pt x="8123815" y="826955"/>
                  <a:pt x="8117389" y="838200"/>
                </a:cubicBezTo>
                <a:cubicBezTo>
                  <a:pt x="8108618" y="853548"/>
                  <a:pt x="8077337" y="857738"/>
                  <a:pt x="8064049" y="861060"/>
                </a:cubicBezTo>
                <a:lnTo>
                  <a:pt x="7202989" y="853440"/>
                </a:lnTo>
                <a:cubicBezTo>
                  <a:pt x="7186930" y="853035"/>
                  <a:pt x="7172509" y="843280"/>
                  <a:pt x="7157269" y="838200"/>
                </a:cubicBezTo>
                <a:lnTo>
                  <a:pt x="7134409" y="830580"/>
                </a:lnTo>
                <a:cubicBezTo>
                  <a:pt x="7096309" y="833120"/>
                  <a:pt x="7057774" y="831922"/>
                  <a:pt x="7020109" y="838200"/>
                </a:cubicBezTo>
                <a:cubicBezTo>
                  <a:pt x="7011076" y="839706"/>
                  <a:pt x="7006362" y="852529"/>
                  <a:pt x="6997249" y="853440"/>
                </a:cubicBezTo>
                <a:cubicBezTo>
                  <a:pt x="6979378" y="855227"/>
                  <a:pt x="6961689" y="848360"/>
                  <a:pt x="6943909" y="845820"/>
                </a:cubicBezTo>
                <a:cubicBezTo>
                  <a:pt x="6936289" y="840740"/>
                  <a:pt x="6927525" y="837056"/>
                  <a:pt x="6921049" y="830580"/>
                </a:cubicBezTo>
                <a:cubicBezTo>
                  <a:pt x="6899211" y="808742"/>
                  <a:pt x="6910584" y="809650"/>
                  <a:pt x="6898189" y="784860"/>
                </a:cubicBezTo>
                <a:cubicBezTo>
                  <a:pt x="6875925" y="740332"/>
                  <a:pt x="6888098" y="783831"/>
                  <a:pt x="6875329" y="739140"/>
                </a:cubicBezTo>
                <a:cubicBezTo>
                  <a:pt x="6867732" y="712550"/>
                  <a:pt x="6869379" y="701855"/>
                  <a:pt x="6852469" y="678180"/>
                </a:cubicBezTo>
                <a:cubicBezTo>
                  <a:pt x="6831609" y="648976"/>
                  <a:pt x="6831373" y="661186"/>
                  <a:pt x="6806749" y="640080"/>
                </a:cubicBezTo>
                <a:cubicBezTo>
                  <a:pt x="6795840" y="630729"/>
                  <a:pt x="6787178" y="618951"/>
                  <a:pt x="6776269" y="609600"/>
                </a:cubicBezTo>
                <a:cubicBezTo>
                  <a:pt x="6755767" y="592027"/>
                  <a:pt x="6746952" y="593534"/>
                  <a:pt x="6722929" y="579120"/>
                </a:cubicBezTo>
                <a:cubicBezTo>
                  <a:pt x="6657425" y="539818"/>
                  <a:pt x="6700330" y="556347"/>
                  <a:pt x="6654349" y="541020"/>
                </a:cubicBezTo>
                <a:cubicBezTo>
                  <a:pt x="6606089" y="543560"/>
                  <a:pt x="6557714" y="544453"/>
                  <a:pt x="6509569" y="548640"/>
                </a:cubicBezTo>
                <a:cubicBezTo>
                  <a:pt x="6497323" y="549705"/>
                  <a:pt x="6437149" y="568980"/>
                  <a:pt x="6433369" y="571500"/>
                </a:cubicBezTo>
                <a:cubicBezTo>
                  <a:pt x="6425749" y="576580"/>
                  <a:pt x="6418700" y="582644"/>
                  <a:pt x="6410509" y="586740"/>
                </a:cubicBezTo>
                <a:cubicBezTo>
                  <a:pt x="6347413" y="618288"/>
                  <a:pt x="6430303" y="565924"/>
                  <a:pt x="6364789" y="609600"/>
                </a:cubicBezTo>
                <a:cubicBezTo>
                  <a:pt x="6354629" y="629920"/>
                  <a:pt x="6341493" y="649007"/>
                  <a:pt x="6334309" y="670560"/>
                </a:cubicBezTo>
                <a:cubicBezTo>
                  <a:pt x="6323097" y="704196"/>
                  <a:pt x="6330281" y="686236"/>
                  <a:pt x="6311449" y="723900"/>
                </a:cubicBezTo>
                <a:cubicBezTo>
                  <a:pt x="6308909" y="741680"/>
                  <a:pt x="6305928" y="759403"/>
                  <a:pt x="6303829" y="777240"/>
                </a:cubicBezTo>
                <a:cubicBezTo>
                  <a:pt x="6300846" y="802592"/>
                  <a:pt x="6300091" y="828210"/>
                  <a:pt x="6296209" y="853440"/>
                </a:cubicBezTo>
                <a:cubicBezTo>
                  <a:pt x="6294988" y="861379"/>
                  <a:pt x="6293607" y="870028"/>
                  <a:pt x="6288589" y="876300"/>
                </a:cubicBezTo>
                <a:cubicBezTo>
                  <a:pt x="6282868" y="883451"/>
                  <a:pt x="6273349" y="886460"/>
                  <a:pt x="6265729" y="891540"/>
                </a:cubicBezTo>
                <a:cubicBezTo>
                  <a:pt x="6257633" y="903684"/>
                  <a:pt x="6241525" y="931084"/>
                  <a:pt x="6227629" y="937260"/>
                </a:cubicBezTo>
                <a:cubicBezTo>
                  <a:pt x="6213510" y="943535"/>
                  <a:pt x="6197059" y="941850"/>
                  <a:pt x="6181909" y="944880"/>
                </a:cubicBezTo>
                <a:cubicBezTo>
                  <a:pt x="6171640" y="946934"/>
                  <a:pt x="6161460" y="949491"/>
                  <a:pt x="6151429" y="952500"/>
                </a:cubicBezTo>
                <a:cubicBezTo>
                  <a:pt x="6136042" y="957116"/>
                  <a:pt x="6119075" y="958829"/>
                  <a:pt x="6105709" y="967740"/>
                </a:cubicBezTo>
                <a:cubicBezTo>
                  <a:pt x="6098089" y="972820"/>
                  <a:pt x="6091868" y="981388"/>
                  <a:pt x="6082849" y="982980"/>
                </a:cubicBezTo>
                <a:cubicBezTo>
                  <a:pt x="6047741" y="989176"/>
                  <a:pt x="6011729" y="988060"/>
                  <a:pt x="5976169" y="990600"/>
                </a:cubicBezTo>
                <a:cubicBezTo>
                  <a:pt x="5966009" y="993140"/>
                  <a:pt x="5955495" y="994543"/>
                  <a:pt x="5945689" y="998220"/>
                </a:cubicBezTo>
                <a:cubicBezTo>
                  <a:pt x="5935053" y="1002208"/>
                  <a:pt x="5926374" y="1011367"/>
                  <a:pt x="5915209" y="1013460"/>
                </a:cubicBezTo>
                <a:cubicBezTo>
                  <a:pt x="5885147" y="1019097"/>
                  <a:pt x="5854249" y="1018540"/>
                  <a:pt x="5823769" y="1021080"/>
                </a:cubicBezTo>
                <a:lnTo>
                  <a:pt x="5778049" y="1036320"/>
                </a:lnTo>
                <a:cubicBezTo>
                  <a:pt x="5770429" y="1038860"/>
                  <a:pt x="5762981" y="1041992"/>
                  <a:pt x="5755189" y="1043940"/>
                </a:cubicBezTo>
                <a:lnTo>
                  <a:pt x="5724709" y="1051560"/>
                </a:lnTo>
                <a:cubicBezTo>
                  <a:pt x="5673909" y="1049020"/>
                  <a:pt x="5623023" y="1047841"/>
                  <a:pt x="5572309" y="1043940"/>
                </a:cubicBezTo>
                <a:cubicBezTo>
                  <a:pt x="5556904" y="1042755"/>
                  <a:pt x="5541790" y="1039084"/>
                  <a:pt x="5526589" y="1036320"/>
                </a:cubicBezTo>
                <a:cubicBezTo>
                  <a:pt x="5513846" y="1034003"/>
                  <a:pt x="5501402" y="1029693"/>
                  <a:pt x="5488489" y="1028700"/>
                </a:cubicBezTo>
                <a:cubicBezTo>
                  <a:pt x="5435246" y="1024604"/>
                  <a:pt x="5381809" y="1023620"/>
                  <a:pt x="5328469" y="1021080"/>
                </a:cubicBezTo>
                <a:cubicBezTo>
                  <a:pt x="5272589" y="1023620"/>
                  <a:pt x="5216116" y="1020194"/>
                  <a:pt x="5160829" y="1028700"/>
                </a:cubicBezTo>
                <a:cubicBezTo>
                  <a:pt x="5148277" y="1030631"/>
                  <a:pt x="5141376" y="1045259"/>
                  <a:pt x="5130349" y="1051560"/>
                </a:cubicBezTo>
                <a:cubicBezTo>
                  <a:pt x="5120914" y="1056951"/>
                  <a:pt x="5084823" y="1064456"/>
                  <a:pt x="5077009" y="1066800"/>
                </a:cubicBezTo>
                <a:cubicBezTo>
                  <a:pt x="5061622" y="1071416"/>
                  <a:pt x="5046529" y="1076960"/>
                  <a:pt x="5031289" y="1082040"/>
                </a:cubicBezTo>
                <a:cubicBezTo>
                  <a:pt x="5021129" y="1089660"/>
                  <a:pt x="5011836" y="1098599"/>
                  <a:pt x="5000809" y="1104900"/>
                </a:cubicBezTo>
                <a:cubicBezTo>
                  <a:pt x="4992307" y="1109759"/>
                  <a:pt x="4954067" y="1118490"/>
                  <a:pt x="4947469" y="1120140"/>
                </a:cubicBezTo>
                <a:cubicBezTo>
                  <a:pt x="4932489" y="1135120"/>
                  <a:pt x="4882551" y="1191036"/>
                  <a:pt x="4856029" y="1196340"/>
                </a:cubicBezTo>
                <a:cubicBezTo>
                  <a:pt x="4802779" y="1206990"/>
                  <a:pt x="4830704" y="1201831"/>
                  <a:pt x="4772209" y="1211580"/>
                </a:cubicBezTo>
                <a:cubicBezTo>
                  <a:pt x="4754319" y="1238415"/>
                  <a:pt x="4738205" y="1258491"/>
                  <a:pt x="4726489" y="1287780"/>
                </a:cubicBezTo>
                <a:lnTo>
                  <a:pt x="4703629" y="1356360"/>
                </a:lnTo>
                <a:cubicBezTo>
                  <a:pt x="4701089" y="1363980"/>
                  <a:pt x="4700464" y="1372537"/>
                  <a:pt x="4696009" y="1379220"/>
                </a:cubicBezTo>
                <a:lnTo>
                  <a:pt x="4680769" y="1402080"/>
                </a:lnTo>
                <a:cubicBezTo>
                  <a:pt x="4683309" y="1414780"/>
                  <a:pt x="4682597" y="1428596"/>
                  <a:pt x="4688389" y="1440180"/>
                </a:cubicBezTo>
                <a:cubicBezTo>
                  <a:pt x="4693208" y="1449819"/>
                  <a:pt x="4702283" y="1457062"/>
                  <a:pt x="4711249" y="1463040"/>
                </a:cubicBezTo>
                <a:cubicBezTo>
                  <a:pt x="4717932" y="1467495"/>
                  <a:pt x="4726139" y="1469664"/>
                  <a:pt x="4734109" y="1470660"/>
                </a:cubicBezTo>
                <a:cubicBezTo>
                  <a:pt x="4766971" y="1474768"/>
                  <a:pt x="4800149" y="1475740"/>
                  <a:pt x="4833169" y="1478280"/>
                </a:cubicBezTo>
                <a:cubicBezTo>
                  <a:pt x="4840789" y="1480820"/>
                  <a:pt x="4849346" y="1481445"/>
                  <a:pt x="4856029" y="1485900"/>
                </a:cubicBezTo>
                <a:cubicBezTo>
                  <a:pt x="4864995" y="1491878"/>
                  <a:pt x="4868883" y="1504758"/>
                  <a:pt x="4878889" y="1508760"/>
                </a:cubicBezTo>
                <a:cubicBezTo>
                  <a:pt x="4895565" y="1515430"/>
                  <a:pt x="4914293" y="1515436"/>
                  <a:pt x="4932229" y="1516380"/>
                </a:cubicBezTo>
                <a:cubicBezTo>
                  <a:pt x="5010901" y="1520521"/>
                  <a:pt x="5089709" y="1521460"/>
                  <a:pt x="5168449" y="1524000"/>
                </a:cubicBezTo>
                <a:cubicBezTo>
                  <a:pt x="5176069" y="1526540"/>
                  <a:pt x="5185629" y="1525940"/>
                  <a:pt x="5191309" y="1531620"/>
                </a:cubicBezTo>
                <a:cubicBezTo>
                  <a:pt x="5196989" y="1537300"/>
                  <a:pt x="5192393" y="1549811"/>
                  <a:pt x="5198929" y="1554480"/>
                </a:cubicBezTo>
                <a:cubicBezTo>
                  <a:pt x="5212001" y="1563817"/>
                  <a:pt x="5244649" y="1569720"/>
                  <a:pt x="5244649" y="1569720"/>
                </a:cubicBezTo>
                <a:cubicBezTo>
                  <a:pt x="5314494" y="1552259"/>
                  <a:pt x="5288181" y="1566098"/>
                  <a:pt x="5328469" y="1539240"/>
                </a:cubicBezTo>
                <a:cubicBezTo>
                  <a:pt x="5331009" y="1531620"/>
                  <a:pt x="5336089" y="1524412"/>
                  <a:pt x="5336089" y="1516380"/>
                </a:cubicBezTo>
                <a:cubicBezTo>
                  <a:pt x="5336089" y="1503428"/>
                  <a:pt x="5331610" y="1490845"/>
                  <a:pt x="5328469" y="1478280"/>
                </a:cubicBezTo>
                <a:cubicBezTo>
                  <a:pt x="5321655" y="1451024"/>
                  <a:pt x="5312486" y="1430277"/>
                  <a:pt x="5275129" y="1424940"/>
                </a:cubicBezTo>
                <a:lnTo>
                  <a:pt x="5221789" y="1417320"/>
                </a:lnTo>
                <a:cubicBezTo>
                  <a:pt x="5200001" y="1410057"/>
                  <a:pt x="5192369" y="1406864"/>
                  <a:pt x="5168449" y="1402080"/>
                </a:cubicBezTo>
                <a:cubicBezTo>
                  <a:pt x="5101395" y="1388669"/>
                  <a:pt x="5144358" y="1401670"/>
                  <a:pt x="5099869" y="1386840"/>
                </a:cubicBezTo>
                <a:cubicBezTo>
                  <a:pt x="5047673" y="1334644"/>
                  <a:pt x="5072082" y="1353075"/>
                  <a:pt x="5031289" y="1325880"/>
                </a:cubicBezTo>
                <a:cubicBezTo>
                  <a:pt x="5026209" y="1318260"/>
                  <a:pt x="5022525" y="1309496"/>
                  <a:pt x="5016049" y="1303020"/>
                </a:cubicBezTo>
                <a:cubicBezTo>
                  <a:pt x="4991665" y="1278636"/>
                  <a:pt x="4979473" y="1296924"/>
                  <a:pt x="5016049" y="1272540"/>
                </a:cubicBezTo>
                <a:cubicBezTo>
                  <a:pt x="5061769" y="1275080"/>
                  <a:pt x="5107838" y="1273973"/>
                  <a:pt x="5153209" y="1280160"/>
                </a:cubicBezTo>
                <a:cubicBezTo>
                  <a:pt x="5164464" y="1281695"/>
                  <a:pt x="5172386" y="1294270"/>
                  <a:pt x="5183689" y="1295400"/>
                </a:cubicBezTo>
                <a:cubicBezTo>
                  <a:pt x="5204321" y="1297463"/>
                  <a:pt x="5231913" y="1286945"/>
                  <a:pt x="5252269" y="1280160"/>
                </a:cubicBezTo>
                <a:lnTo>
                  <a:pt x="5419909" y="1287780"/>
                </a:lnTo>
                <a:cubicBezTo>
                  <a:pt x="5447913" y="1289477"/>
                  <a:pt x="5478306" y="1283536"/>
                  <a:pt x="5503729" y="1295400"/>
                </a:cubicBezTo>
                <a:cubicBezTo>
                  <a:pt x="5520327" y="1303146"/>
                  <a:pt x="5524049" y="1325880"/>
                  <a:pt x="5534209" y="1341120"/>
                </a:cubicBezTo>
                <a:cubicBezTo>
                  <a:pt x="5572047" y="1397877"/>
                  <a:pt x="5523416" y="1328168"/>
                  <a:pt x="5572309" y="1386840"/>
                </a:cubicBezTo>
                <a:cubicBezTo>
                  <a:pt x="5578172" y="1393875"/>
                  <a:pt x="5583453" y="1401509"/>
                  <a:pt x="5587549" y="1409700"/>
                </a:cubicBezTo>
                <a:cubicBezTo>
                  <a:pt x="5591141" y="1416884"/>
                  <a:pt x="5590151" y="1426288"/>
                  <a:pt x="5595169" y="1432560"/>
                </a:cubicBezTo>
                <a:cubicBezTo>
                  <a:pt x="5600890" y="1439711"/>
                  <a:pt x="5609660" y="1444081"/>
                  <a:pt x="5618029" y="1447800"/>
                </a:cubicBezTo>
                <a:cubicBezTo>
                  <a:pt x="5659691" y="1466317"/>
                  <a:pt x="5665903" y="1461947"/>
                  <a:pt x="5709469" y="1470660"/>
                </a:cubicBezTo>
                <a:cubicBezTo>
                  <a:pt x="5719738" y="1472714"/>
                  <a:pt x="5729789" y="1475740"/>
                  <a:pt x="5739949" y="1478280"/>
                </a:cubicBezTo>
                <a:cubicBezTo>
                  <a:pt x="5760397" y="1474190"/>
                  <a:pt x="5807196" y="1466469"/>
                  <a:pt x="5823769" y="1455420"/>
                </a:cubicBezTo>
                <a:cubicBezTo>
                  <a:pt x="5855343" y="1434371"/>
                  <a:pt x="5837744" y="1442401"/>
                  <a:pt x="5877109" y="1432560"/>
                </a:cubicBezTo>
                <a:cubicBezTo>
                  <a:pt x="5884729" y="1427480"/>
                  <a:pt x="5891362" y="1420450"/>
                  <a:pt x="5899969" y="1417320"/>
                </a:cubicBezTo>
                <a:cubicBezTo>
                  <a:pt x="5941695" y="1402147"/>
                  <a:pt x="5960053" y="1404204"/>
                  <a:pt x="5999029" y="1394460"/>
                </a:cubicBezTo>
                <a:cubicBezTo>
                  <a:pt x="6006821" y="1392512"/>
                  <a:pt x="6014269" y="1389380"/>
                  <a:pt x="6021889" y="1386840"/>
                </a:cubicBezTo>
                <a:cubicBezTo>
                  <a:pt x="6039669" y="1389380"/>
                  <a:pt x="6057268" y="1394460"/>
                  <a:pt x="6075229" y="1394460"/>
                </a:cubicBezTo>
                <a:cubicBezTo>
                  <a:pt x="6118310" y="1394460"/>
                  <a:pt x="6126900" y="1389936"/>
                  <a:pt x="6159049" y="1379220"/>
                </a:cubicBezTo>
                <a:cubicBezTo>
                  <a:pt x="6164129" y="1371600"/>
                  <a:pt x="6167138" y="1362081"/>
                  <a:pt x="6174289" y="1356360"/>
                </a:cubicBezTo>
                <a:cubicBezTo>
                  <a:pt x="6180561" y="1351342"/>
                  <a:pt x="6189117" y="1348740"/>
                  <a:pt x="6197149" y="1348740"/>
                </a:cubicBezTo>
                <a:cubicBezTo>
                  <a:pt x="6215539" y="1348740"/>
                  <a:pt x="6240070" y="1357967"/>
                  <a:pt x="6258109" y="1363980"/>
                </a:cubicBezTo>
                <a:cubicBezTo>
                  <a:pt x="6265729" y="1361440"/>
                  <a:pt x="6279227" y="1364201"/>
                  <a:pt x="6280969" y="1356360"/>
                </a:cubicBezTo>
                <a:cubicBezTo>
                  <a:pt x="6284463" y="1340636"/>
                  <a:pt x="6275560" y="1282371"/>
                  <a:pt x="6258109" y="1264920"/>
                </a:cubicBezTo>
                <a:cubicBezTo>
                  <a:pt x="6252429" y="1259240"/>
                  <a:pt x="6243211" y="1258362"/>
                  <a:pt x="6235249" y="1257300"/>
                </a:cubicBezTo>
                <a:cubicBezTo>
                  <a:pt x="6204932" y="1253258"/>
                  <a:pt x="6174289" y="1252220"/>
                  <a:pt x="6143809" y="1249680"/>
                </a:cubicBezTo>
                <a:cubicBezTo>
                  <a:pt x="6123361" y="1245590"/>
                  <a:pt x="6076562" y="1237869"/>
                  <a:pt x="6059989" y="1226820"/>
                </a:cubicBezTo>
                <a:cubicBezTo>
                  <a:pt x="6030446" y="1207125"/>
                  <a:pt x="6045817" y="1214476"/>
                  <a:pt x="6014269" y="1203960"/>
                </a:cubicBezTo>
                <a:cubicBezTo>
                  <a:pt x="6070011" y="1120347"/>
                  <a:pt x="6002114" y="1208803"/>
                  <a:pt x="6235249" y="1173480"/>
                </a:cubicBezTo>
                <a:cubicBezTo>
                  <a:pt x="6253359" y="1170736"/>
                  <a:pt x="6263593" y="1148792"/>
                  <a:pt x="6280969" y="1143000"/>
                </a:cubicBezTo>
                <a:cubicBezTo>
                  <a:pt x="6288589" y="1140460"/>
                  <a:pt x="6295852" y="1136318"/>
                  <a:pt x="6303829" y="1135380"/>
                </a:cubicBezTo>
                <a:cubicBezTo>
                  <a:pt x="6339235" y="1131215"/>
                  <a:pt x="6374949" y="1130300"/>
                  <a:pt x="6410509" y="1127760"/>
                </a:cubicBezTo>
                <a:cubicBezTo>
                  <a:pt x="6467968" y="1108607"/>
                  <a:pt x="6397143" y="1134443"/>
                  <a:pt x="6456229" y="1104900"/>
                </a:cubicBezTo>
                <a:cubicBezTo>
                  <a:pt x="6463413" y="1101308"/>
                  <a:pt x="6472068" y="1101181"/>
                  <a:pt x="6479089" y="1097280"/>
                </a:cubicBezTo>
                <a:cubicBezTo>
                  <a:pt x="6495100" y="1088385"/>
                  <a:pt x="6524809" y="1066800"/>
                  <a:pt x="6524809" y="1066800"/>
                </a:cubicBezTo>
                <a:cubicBezTo>
                  <a:pt x="6529889" y="1059180"/>
                  <a:pt x="6533965" y="1050785"/>
                  <a:pt x="6540049" y="1043940"/>
                </a:cubicBezTo>
                <a:cubicBezTo>
                  <a:pt x="6578010" y="1001234"/>
                  <a:pt x="6573885" y="1006143"/>
                  <a:pt x="6608629" y="982980"/>
                </a:cubicBezTo>
                <a:cubicBezTo>
                  <a:pt x="6613709" y="975360"/>
                  <a:pt x="6615063" y="962636"/>
                  <a:pt x="6623869" y="960120"/>
                </a:cubicBezTo>
                <a:cubicBezTo>
                  <a:pt x="6636322" y="956562"/>
                  <a:pt x="6649842" y="963192"/>
                  <a:pt x="6661969" y="967740"/>
                </a:cubicBezTo>
                <a:cubicBezTo>
                  <a:pt x="6670544" y="970956"/>
                  <a:pt x="6676878" y="978436"/>
                  <a:pt x="6684829" y="982980"/>
                </a:cubicBezTo>
                <a:cubicBezTo>
                  <a:pt x="6752504" y="1021651"/>
                  <a:pt x="6682474" y="976330"/>
                  <a:pt x="6738169" y="1013460"/>
                </a:cubicBezTo>
                <a:cubicBezTo>
                  <a:pt x="6745789" y="1010920"/>
                  <a:pt x="6752997" y="1005840"/>
                  <a:pt x="6761029" y="1005840"/>
                </a:cubicBezTo>
                <a:cubicBezTo>
                  <a:pt x="6778990" y="1005840"/>
                  <a:pt x="6797956" y="1006166"/>
                  <a:pt x="6814369" y="1013460"/>
                </a:cubicBezTo>
                <a:cubicBezTo>
                  <a:pt x="6821293" y="1016537"/>
                  <a:pt x="6843644" y="1064389"/>
                  <a:pt x="6844849" y="1066800"/>
                </a:cubicBezTo>
                <a:cubicBezTo>
                  <a:pt x="6847389" y="1079500"/>
                  <a:pt x="6849328" y="1092335"/>
                  <a:pt x="6852469" y="1104900"/>
                </a:cubicBezTo>
                <a:cubicBezTo>
                  <a:pt x="6854417" y="1112692"/>
                  <a:pt x="6857882" y="1120037"/>
                  <a:pt x="6860089" y="1127760"/>
                </a:cubicBezTo>
                <a:cubicBezTo>
                  <a:pt x="6862966" y="1137830"/>
                  <a:pt x="6864832" y="1148170"/>
                  <a:pt x="6867709" y="1158240"/>
                </a:cubicBezTo>
                <a:cubicBezTo>
                  <a:pt x="6869916" y="1165963"/>
                  <a:pt x="6873381" y="1173308"/>
                  <a:pt x="6875329" y="1181100"/>
                </a:cubicBezTo>
                <a:cubicBezTo>
                  <a:pt x="6880750" y="1202786"/>
                  <a:pt x="6878589" y="1226380"/>
                  <a:pt x="6898189" y="1242060"/>
                </a:cubicBezTo>
                <a:cubicBezTo>
                  <a:pt x="6904461" y="1247078"/>
                  <a:pt x="6914028" y="1245779"/>
                  <a:pt x="6921049" y="1249680"/>
                </a:cubicBezTo>
                <a:cubicBezTo>
                  <a:pt x="6937060" y="1258575"/>
                  <a:pt x="6951529" y="1270000"/>
                  <a:pt x="6966769" y="1280160"/>
                </a:cubicBezTo>
                <a:lnTo>
                  <a:pt x="6966769" y="1280160"/>
                </a:lnTo>
                <a:cubicBezTo>
                  <a:pt x="6974389" y="1287780"/>
                  <a:pt x="6981350" y="1296121"/>
                  <a:pt x="6989629" y="1303020"/>
                </a:cubicBezTo>
                <a:cubicBezTo>
                  <a:pt x="6996664" y="1308883"/>
                  <a:pt x="7005037" y="1312937"/>
                  <a:pt x="7012489" y="1318260"/>
                </a:cubicBezTo>
                <a:cubicBezTo>
                  <a:pt x="7078650" y="1365518"/>
                  <a:pt x="7011955" y="1320444"/>
                  <a:pt x="7065829" y="1356360"/>
                </a:cubicBezTo>
                <a:cubicBezTo>
                  <a:pt x="7101745" y="1410234"/>
                  <a:pt x="7056671" y="1343539"/>
                  <a:pt x="7103929" y="1409700"/>
                </a:cubicBezTo>
                <a:cubicBezTo>
                  <a:pt x="7109252" y="1417152"/>
                  <a:pt x="7114089" y="1424940"/>
                  <a:pt x="7119169" y="1432560"/>
                </a:cubicBezTo>
                <a:cubicBezTo>
                  <a:pt x="7135028" y="1495995"/>
                  <a:pt x="7115717" y="1433277"/>
                  <a:pt x="7142029" y="1485900"/>
                </a:cubicBezTo>
                <a:cubicBezTo>
                  <a:pt x="7145621" y="1493084"/>
                  <a:pt x="7145748" y="1501739"/>
                  <a:pt x="7149649" y="1508760"/>
                </a:cubicBezTo>
                <a:cubicBezTo>
                  <a:pt x="7164201" y="1534954"/>
                  <a:pt x="7175393" y="1557893"/>
                  <a:pt x="7202989" y="1569720"/>
                </a:cubicBezTo>
                <a:cubicBezTo>
                  <a:pt x="7212615" y="1573845"/>
                  <a:pt x="7223309" y="1574800"/>
                  <a:pt x="7233469" y="1577340"/>
                </a:cubicBezTo>
                <a:cubicBezTo>
                  <a:pt x="7241089" y="1582420"/>
                  <a:pt x="7248138" y="1588484"/>
                  <a:pt x="7256329" y="1592580"/>
                </a:cubicBezTo>
                <a:cubicBezTo>
                  <a:pt x="7263513" y="1596172"/>
                  <a:pt x="7271466" y="1597993"/>
                  <a:pt x="7279189" y="1600200"/>
                </a:cubicBezTo>
                <a:cubicBezTo>
                  <a:pt x="7331088" y="1615028"/>
                  <a:pt x="7333093" y="1609622"/>
                  <a:pt x="7408729" y="1615440"/>
                </a:cubicBezTo>
                <a:cubicBezTo>
                  <a:pt x="7425739" y="1626780"/>
                  <a:pt x="7439359" y="1639562"/>
                  <a:pt x="7462069" y="1638300"/>
                </a:cubicBezTo>
                <a:cubicBezTo>
                  <a:pt x="7497935" y="1636307"/>
                  <a:pt x="7568749" y="1623060"/>
                  <a:pt x="7568749" y="1623060"/>
                </a:cubicBezTo>
                <a:cubicBezTo>
                  <a:pt x="7611647" y="1608761"/>
                  <a:pt x="7588730" y="1612852"/>
                  <a:pt x="7660189" y="1623060"/>
                </a:cubicBezTo>
                <a:cubicBezTo>
                  <a:pt x="7690779" y="1627430"/>
                  <a:pt x="7722314" y="1628528"/>
                  <a:pt x="7751629" y="1638300"/>
                </a:cubicBezTo>
                <a:cubicBezTo>
                  <a:pt x="7784424" y="1649232"/>
                  <a:pt x="7766697" y="1643972"/>
                  <a:pt x="7804969" y="1653540"/>
                </a:cubicBezTo>
                <a:cubicBezTo>
                  <a:pt x="7812589" y="1658620"/>
                  <a:pt x="7819460" y="1665061"/>
                  <a:pt x="7827829" y="1668780"/>
                </a:cubicBezTo>
                <a:cubicBezTo>
                  <a:pt x="7842509" y="1675304"/>
                  <a:pt x="7858309" y="1678940"/>
                  <a:pt x="7873549" y="1684020"/>
                </a:cubicBezTo>
                <a:cubicBezTo>
                  <a:pt x="7881169" y="1686560"/>
                  <a:pt x="7888458" y="1690504"/>
                  <a:pt x="7896409" y="1691640"/>
                </a:cubicBezTo>
                <a:lnTo>
                  <a:pt x="7949749" y="1699260"/>
                </a:lnTo>
                <a:cubicBezTo>
                  <a:pt x="7954829" y="1706880"/>
                  <a:pt x="7961773" y="1713545"/>
                  <a:pt x="7964989" y="1722120"/>
                </a:cubicBezTo>
                <a:cubicBezTo>
                  <a:pt x="7980588" y="1763718"/>
                  <a:pt x="7970813" y="1833898"/>
                  <a:pt x="7964989" y="1866900"/>
                </a:cubicBezTo>
                <a:cubicBezTo>
                  <a:pt x="7963397" y="1875919"/>
                  <a:pt x="7954829" y="1882140"/>
                  <a:pt x="7949749" y="1889760"/>
                </a:cubicBezTo>
                <a:cubicBezTo>
                  <a:pt x="7880506" y="1879868"/>
                  <a:pt x="7913448" y="1887820"/>
                  <a:pt x="7850689" y="1866900"/>
                </a:cubicBezTo>
                <a:cubicBezTo>
                  <a:pt x="7843069" y="1864360"/>
                  <a:pt x="7834512" y="1863735"/>
                  <a:pt x="7827829" y="1859280"/>
                </a:cubicBezTo>
                <a:lnTo>
                  <a:pt x="7804969" y="1844040"/>
                </a:lnTo>
                <a:cubicBezTo>
                  <a:pt x="7789729" y="1849120"/>
                  <a:pt x="7772615" y="1850369"/>
                  <a:pt x="7759249" y="1859280"/>
                </a:cubicBezTo>
                <a:cubicBezTo>
                  <a:pt x="7751629" y="1864360"/>
                  <a:pt x="7744758" y="1870801"/>
                  <a:pt x="7736389" y="1874520"/>
                </a:cubicBezTo>
                <a:cubicBezTo>
                  <a:pt x="7696752" y="1892137"/>
                  <a:pt x="7680721" y="1891181"/>
                  <a:pt x="7637329" y="1897380"/>
                </a:cubicBezTo>
                <a:cubicBezTo>
                  <a:pt x="7610285" y="1894676"/>
                  <a:pt x="7501845" y="1878978"/>
                  <a:pt x="7477309" y="1897380"/>
                </a:cubicBezTo>
                <a:cubicBezTo>
                  <a:pt x="7460926" y="1909667"/>
                  <a:pt x="7472229" y="1938020"/>
                  <a:pt x="7469689" y="1958340"/>
                </a:cubicBezTo>
                <a:cubicBezTo>
                  <a:pt x="7472229" y="1968500"/>
                  <a:pt x="7473184" y="1979194"/>
                  <a:pt x="7477309" y="1988820"/>
                </a:cubicBezTo>
                <a:cubicBezTo>
                  <a:pt x="7482348" y="2000578"/>
                  <a:pt x="7505110" y="2028819"/>
                  <a:pt x="7515409" y="2034540"/>
                </a:cubicBezTo>
                <a:cubicBezTo>
                  <a:pt x="7529452" y="2042342"/>
                  <a:pt x="7547763" y="2040869"/>
                  <a:pt x="7561129" y="2049780"/>
                </a:cubicBezTo>
                <a:lnTo>
                  <a:pt x="7583989" y="2065020"/>
                </a:lnTo>
                <a:cubicBezTo>
                  <a:pt x="7595234" y="2081888"/>
                  <a:pt x="7604488" y="2099006"/>
                  <a:pt x="7622089" y="2110740"/>
                </a:cubicBezTo>
                <a:cubicBezTo>
                  <a:pt x="7628772" y="2115195"/>
                  <a:pt x="7637329" y="2115820"/>
                  <a:pt x="7644949" y="2118360"/>
                </a:cubicBezTo>
                <a:cubicBezTo>
                  <a:pt x="7658693" y="2132104"/>
                  <a:pt x="7675429" y="2142024"/>
                  <a:pt x="7675429" y="2164080"/>
                </a:cubicBezTo>
                <a:cubicBezTo>
                  <a:pt x="7675429" y="2173935"/>
                  <a:pt x="7671415" y="2252186"/>
                  <a:pt x="7660189" y="2278380"/>
                </a:cubicBezTo>
                <a:cubicBezTo>
                  <a:pt x="7653416" y="2294184"/>
                  <a:pt x="7639022" y="2310836"/>
                  <a:pt x="7622089" y="2316480"/>
                </a:cubicBezTo>
                <a:cubicBezTo>
                  <a:pt x="7607432" y="2321366"/>
                  <a:pt x="7591519" y="2321070"/>
                  <a:pt x="7576369" y="2324100"/>
                </a:cubicBezTo>
                <a:cubicBezTo>
                  <a:pt x="7566100" y="2326154"/>
                  <a:pt x="7556281" y="2330421"/>
                  <a:pt x="7545889" y="2331720"/>
                </a:cubicBezTo>
                <a:cubicBezTo>
                  <a:pt x="7515540" y="2335514"/>
                  <a:pt x="7484883" y="2336297"/>
                  <a:pt x="7454449" y="2339340"/>
                </a:cubicBezTo>
                <a:cubicBezTo>
                  <a:pt x="7434072" y="2341378"/>
                  <a:pt x="7413809" y="2344420"/>
                  <a:pt x="7393489" y="2346960"/>
                </a:cubicBezTo>
                <a:cubicBezTo>
                  <a:pt x="7342689" y="2344420"/>
                  <a:pt x="7291790" y="2343396"/>
                  <a:pt x="7241089" y="2339340"/>
                </a:cubicBezTo>
                <a:cubicBezTo>
                  <a:pt x="7228179" y="2338307"/>
                  <a:pt x="7215732" y="2334037"/>
                  <a:pt x="7202989" y="2331720"/>
                </a:cubicBezTo>
                <a:cubicBezTo>
                  <a:pt x="7187788" y="2328956"/>
                  <a:pt x="7172258" y="2327847"/>
                  <a:pt x="7157269" y="2324100"/>
                </a:cubicBezTo>
                <a:cubicBezTo>
                  <a:pt x="7141684" y="2320204"/>
                  <a:pt x="7127566" y="2310092"/>
                  <a:pt x="7111549" y="2308860"/>
                </a:cubicBezTo>
                <a:cubicBezTo>
                  <a:pt x="6994581" y="2299862"/>
                  <a:pt x="7045274" y="2305924"/>
                  <a:pt x="6959149" y="2293620"/>
                </a:cubicBezTo>
                <a:cubicBezTo>
                  <a:pt x="6861065" y="2260925"/>
                  <a:pt x="6961493" y="2292301"/>
                  <a:pt x="6875329" y="2270760"/>
                </a:cubicBezTo>
                <a:cubicBezTo>
                  <a:pt x="6800294" y="2252001"/>
                  <a:pt x="6932558" y="2276488"/>
                  <a:pt x="6806749" y="2255520"/>
                </a:cubicBezTo>
                <a:cubicBezTo>
                  <a:pt x="6803961" y="2263885"/>
                  <a:pt x="6794773" y="2298130"/>
                  <a:pt x="6783889" y="2301240"/>
                </a:cubicBezTo>
                <a:cubicBezTo>
                  <a:pt x="6771436" y="2304798"/>
                  <a:pt x="6758489" y="2296160"/>
                  <a:pt x="6745789" y="2293620"/>
                </a:cubicBezTo>
                <a:cubicBezTo>
                  <a:pt x="6738169" y="2286000"/>
                  <a:pt x="6731208" y="2277659"/>
                  <a:pt x="6722929" y="2270760"/>
                </a:cubicBezTo>
                <a:cubicBezTo>
                  <a:pt x="6715894" y="2264897"/>
                  <a:pt x="6706545" y="2261996"/>
                  <a:pt x="6700069" y="2255520"/>
                </a:cubicBezTo>
                <a:cubicBezTo>
                  <a:pt x="6685297" y="2240748"/>
                  <a:pt x="6683407" y="2228393"/>
                  <a:pt x="6677209" y="2209800"/>
                </a:cubicBezTo>
                <a:cubicBezTo>
                  <a:pt x="6684829" y="2204720"/>
                  <a:pt x="6691878" y="2198656"/>
                  <a:pt x="6700069" y="2194560"/>
                </a:cubicBezTo>
                <a:cubicBezTo>
                  <a:pt x="6707253" y="2190968"/>
                  <a:pt x="6715137" y="2188888"/>
                  <a:pt x="6722929" y="2186940"/>
                </a:cubicBezTo>
                <a:cubicBezTo>
                  <a:pt x="6767919" y="2175693"/>
                  <a:pt x="6792798" y="2176432"/>
                  <a:pt x="6844849" y="2171700"/>
                </a:cubicBezTo>
                <a:cubicBezTo>
                  <a:pt x="6902308" y="2152547"/>
                  <a:pt x="6831483" y="2178383"/>
                  <a:pt x="6890569" y="2148840"/>
                </a:cubicBezTo>
                <a:cubicBezTo>
                  <a:pt x="6911848" y="2138200"/>
                  <a:pt x="6947112" y="2136408"/>
                  <a:pt x="6966769" y="2133600"/>
                </a:cubicBezTo>
                <a:cubicBezTo>
                  <a:pt x="6974389" y="2128520"/>
                  <a:pt x="6981054" y="2121576"/>
                  <a:pt x="6989629" y="2118360"/>
                </a:cubicBezTo>
                <a:cubicBezTo>
                  <a:pt x="7001756" y="2113812"/>
                  <a:pt x="7024588" y="2123305"/>
                  <a:pt x="7027729" y="2110740"/>
                </a:cubicBezTo>
                <a:cubicBezTo>
                  <a:pt x="7062301" y="1972452"/>
                  <a:pt x="7025766" y="1996954"/>
                  <a:pt x="6936289" y="1988820"/>
                </a:cubicBezTo>
                <a:cubicBezTo>
                  <a:pt x="6846699" y="2003752"/>
                  <a:pt x="6928292" y="1988904"/>
                  <a:pt x="6860089" y="2004060"/>
                </a:cubicBezTo>
                <a:cubicBezTo>
                  <a:pt x="6773024" y="2023408"/>
                  <a:pt x="6865843" y="2000716"/>
                  <a:pt x="6791509" y="2019300"/>
                </a:cubicBezTo>
                <a:cubicBezTo>
                  <a:pt x="6748329" y="2016760"/>
                  <a:pt x="6705029" y="2015781"/>
                  <a:pt x="6661969" y="2011680"/>
                </a:cubicBezTo>
                <a:cubicBezTo>
                  <a:pt x="6648574" y="2010404"/>
                  <a:pt x="6622344" y="2001012"/>
                  <a:pt x="6608629" y="1996440"/>
                </a:cubicBezTo>
                <a:cubicBezTo>
                  <a:pt x="6593389" y="1998980"/>
                  <a:pt x="6577566" y="1999174"/>
                  <a:pt x="6562909" y="2004060"/>
                </a:cubicBezTo>
                <a:cubicBezTo>
                  <a:pt x="6554221" y="2006956"/>
                  <a:pt x="6548467" y="2015692"/>
                  <a:pt x="6540049" y="2019300"/>
                </a:cubicBezTo>
                <a:cubicBezTo>
                  <a:pt x="6530423" y="2023425"/>
                  <a:pt x="6519729" y="2024380"/>
                  <a:pt x="6509569" y="2026920"/>
                </a:cubicBezTo>
                <a:cubicBezTo>
                  <a:pt x="6501949" y="2032000"/>
                  <a:pt x="6495078" y="2038441"/>
                  <a:pt x="6486709" y="2042160"/>
                </a:cubicBezTo>
                <a:cubicBezTo>
                  <a:pt x="6472029" y="2048684"/>
                  <a:pt x="6440989" y="2057400"/>
                  <a:pt x="6440989" y="2057400"/>
                </a:cubicBezTo>
                <a:lnTo>
                  <a:pt x="6143809" y="2049780"/>
                </a:lnTo>
                <a:cubicBezTo>
                  <a:pt x="6128374" y="2049094"/>
                  <a:pt x="6112746" y="2047046"/>
                  <a:pt x="6098089" y="2042160"/>
                </a:cubicBezTo>
                <a:cubicBezTo>
                  <a:pt x="6077667" y="2035353"/>
                  <a:pt x="6068285" y="2016439"/>
                  <a:pt x="6052369" y="2004060"/>
                </a:cubicBezTo>
                <a:cubicBezTo>
                  <a:pt x="6037911" y="1992815"/>
                  <a:pt x="6021889" y="1983740"/>
                  <a:pt x="6006649" y="1973580"/>
                </a:cubicBezTo>
                <a:lnTo>
                  <a:pt x="5983789" y="1958340"/>
                </a:lnTo>
                <a:cubicBezTo>
                  <a:pt x="5963469" y="1960880"/>
                  <a:pt x="5943276" y="1964824"/>
                  <a:pt x="5922829" y="1965960"/>
                </a:cubicBezTo>
                <a:cubicBezTo>
                  <a:pt x="5851773" y="1969908"/>
                  <a:pt x="5780303" y="1966725"/>
                  <a:pt x="5709469" y="1973580"/>
                </a:cubicBezTo>
                <a:cubicBezTo>
                  <a:pt x="5700353" y="1974462"/>
                  <a:pt x="5694560" y="1984276"/>
                  <a:pt x="5686609" y="1988820"/>
                </a:cubicBezTo>
                <a:cubicBezTo>
                  <a:pt x="5676746" y="1994456"/>
                  <a:pt x="5667393" y="2002591"/>
                  <a:pt x="5656129" y="2004060"/>
                </a:cubicBezTo>
                <a:cubicBezTo>
                  <a:pt x="5608208" y="2010311"/>
                  <a:pt x="5559609" y="2009140"/>
                  <a:pt x="5511349" y="2011680"/>
                </a:cubicBezTo>
                <a:cubicBezTo>
                  <a:pt x="5499695" y="2016341"/>
                  <a:pt x="5466316" y="2030558"/>
                  <a:pt x="5450389" y="2034540"/>
                </a:cubicBezTo>
                <a:cubicBezTo>
                  <a:pt x="5394919" y="2048407"/>
                  <a:pt x="5427712" y="2036193"/>
                  <a:pt x="5366569" y="2049780"/>
                </a:cubicBezTo>
                <a:cubicBezTo>
                  <a:pt x="5358728" y="2051522"/>
                  <a:pt x="5351329" y="2054860"/>
                  <a:pt x="5343709" y="2057400"/>
                </a:cubicBezTo>
                <a:cubicBezTo>
                  <a:pt x="5310611" y="2046367"/>
                  <a:pt x="5313593" y="2043575"/>
                  <a:pt x="5267509" y="2057400"/>
                </a:cubicBezTo>
                <a:cubicBezTo>
                  <a:pt x="5258737" y="2060032"/>
                  <a:pt x="5252840" y="2068544"/>
                  <a:pt x="5244649" y="2072640"/>
                </a:cubicBezTo>
                <a:cubicBezTo>
                  <a:pt x="5181553" y="2104188"/>
                  <a:pt x="5264443" y="2051824"/>
                  <a:pt x="5198929" y="2095500"/>
                </a:cubicBezTo>
                <a:cubicBezTo>
                  <a:pt x="5187718" y="2129133"/>
                  <a:pt x="5169500" y="2153307"/>
                  <a:pt x="5198929" y="2186940"/>
                </a:cubicBezTo>
                <a:cubicBezTo>
                  <a:pt x="5206963" y="2196122"/>
                  <a:pt x="5254223" y="2206479"/>
                  <a:pt x="5267509" y="2209800"/>
                </a:cubicBezTo>
                <a:cubicBezTo>
                  <a:pt x="5275129" y="2214880"/>
                  <a:pt x="5284648" y="2217889"/>
                  <a:pt x="5290369" y="2225040"/>
                </a:cubicBezTo>
                <a:cubicBezTo>
                  <a:pt x="5295387" y="2231312"/>
                  <a:pt x="5297989" y="2239868"/>
                  <a:pt x="5297989" y="2247900"/>
                </a:cubicBezTo>
                <a:cubicBezTo>
                  <a:pt x="5297989" y="2255932"/>
                  <a:pt x="5295387" y="2264488"/>
                  <a:pt x="5290369" y="2270760"/>
                </a:cubicBezTo>
                <a:cubicBezTo>
                  <a:pt x="5280474" y="2283129"/>
                  <a:pt x="5258965" y="2289530"/>
                  <a:pt x="5244649" y="2293620"/>
                </a:cubicBezTo>
                <a:cubicBezTo>
                  <a:pt x="5154983" y="2319239"/>
                  <a:pt x="5117035" y="2304478"/>
                  <a:pt x="4985569" y="2308860"/>
                </a:cubicBezTo>
                <a:cubicBezTo>
                  <a:pt x="4902199" y="2336650"/>
                  <a:pt x="5028479" y="2292329"/>
                  <a:pt x="4939849" y="2331720"/>
                </a:cubicBezTo>
                <a:cubicBezTo>
                  <a:pt x="4925169" y="2338244"/>
                  <a:pt x="4908497" y="2339776"/>
                  <a:pt x="4894129" y="2346960"/>
                </a:cubicBezTo>
                <a:cubicBezTo>
                  <a:pt x="4883969" y="2352040"/>
                  <a:pt x="4874425" y="2358608"/>
                  <a:pt x="4863649" y="2362200"/>
                </a:cubicBezTo>
                <a:cubicBezTo>
                  <a:pt x="4851362" y="2366296"/>
                  <a:pt x="4838114" y="2366679"/>
                  <a:pt x="4825549" y="2369820"/>
                </a:cubicBezTo>
                <a:cubicBezTo>
                  <a:pt x="4817757" y="2371768"/>
                  <a:pt x="4810612" y="2376120"/>
                  <a:pt x="4802689" y="2377440"/>
                </a:cubicBezTo>
                <a:cubicBezTo>
                  <a:pt x="4748594" y="2386456"/>
                  <a:pt x="4648983" y="2390067"/>
                  <a:pt x="4604569" y="2392680"/>
                </a:cubicBezTo>
                <a:cubicBezTo>
                  <a:pt x="4596949" y="2397760"/>
                  <a:pt x="4588185" y="2401444"/>
                  <a:pt x="4581709" y="2407920"/>
                </a:cubicBezTo>
                <a:cubicBezTo>
                  <a:pt x="4540362" y="2449267"/>
                  <a:pt x="4569495" y="2519702"/>
                  <a:pt x="4574089" y="2567940"/>
                </a:cubicBezTo>
                <a:cubicBezTo>
                  <a:pt x="4574851" y="2575936"/>
                  <a:pt x="4578117" y="2583616"/>
                  <a:pt x="4581709" y="2590800"/>
                </a:cubicBezTo>
                <a:cubicBezTo>
                  <a:pt x="4585805" y="2598991"/>
                  <a:pt x="4591869" y="2606040"/>
                  <a:pt x="4596949" y="2613660"/>
                </a:cubicBezTo>
                <a:cubicBezTo>
                  <a:pt x="4475756" y="2654058"/>
                  <a:pt x="4635477" y="2603288"/>
                  <a:pt x="4276909" y="2628900"/>
                </a:cubicBezTo>
                <a:cubicBezTo>
                  <a:pt x="4267774" y="2629552"/>
                  <a:pt x="4262240" y="2640044"/>
                  <a:pt x="4254049" y="2644140"/>
                </a:cubicBezTo>
                <a:cubicBezTo>
                  <a:pt x="4243117" y="2649606"/>
                  <a:pt x="4210475" y="2656939"/>
                  <a:pt x="4200709" y="2659380"/>
                </a:cubicBezTo>
                <a:cubicBezTo>
                  <a:pt x="4185469" y="2656840"/>
                  <a:pt x="4169108" y="2658035"/>
                  <a:pt x="4154989" y="2651760"/>
                </a:cubicBezTo>
                <a:cubicBezTo>
                  <a:pt x="4145141" y="2647383"/>
                  <a:pt x="4141549" y="2634133"/>
                  <a:pt x="4132129" y="2628900"/>
                </a:cubicBezTo>
                <a:cubicBezTo>
                  <a:pt x="4118086" y="2621098"/>
                  <a:pt x="4101649" y="2618740"/>
                  <a:pt x="4086409" y="2613660"/>
                </a:cubicBezTo>
                <a:cubicBezTo>
                  <a:pt x="4078789" y="2611120"/>
                  <a:pt x="4071578" y="2606263"/>
                  <a:pt x="4063549" y="2606040"/>
                </a:cubicBezTo>
                <a:lnTo>
                  <a:pt x="3789229" y="2598420"/>
                </a:lnTo>
                <a:cubicBezTo>
                  <a:pt x="3768909" y="2593340"/>
                  <a:pt x="3748140" y="2589804"/>
                  <a:pt x="3728269" y="2583180"/>
                </a:cubicBezTo>
                <a:cubicBezTo>
                  <a:pt x="3720649" y="2580640"/>
                  <a:pt x="3712593" y="2579152"/>
                  <a:pt x="3705409" y="2575560"/>
                </a:cubicBezTo>
                <a:cubicBezTo>
                  <a:pt x="3697218" y="2571464"/>
                  <a:pt x="3690169" y="2565400"/>
                  <a:pt x="3682549" y="2560320"/>
                </a:cubicBezTo>
                <a:cubicBezTo>
                  <a:pt x="3687629" y="2545080"/>
                  <a:pt x="3684423" y="2523511"/>
                  <a:pt x="3697789" y="2514600"/>
                </a:cubicBezTo>
                <a:lnTo>
                  <a:pt x="3743509" y="2484120"/>
                </a:lnTo>
                <a:cubicBezTo>
                  <a:pt x="3784149" y="2486660"/>
                  <a:pt x="3824933" y="2496003"/>
                  <a:pt x="3865429" y="2491740"/>
                </a:cubicBezTo>
                <a:cubicBezTo>
                  <a:pt x="3876146" y="2490612"/>
                  <a:pt x="3883470" y="2478519"/>
                  <a:pt x="3888289" y="2468880"/>
                </a:cubicBezTo>
                <a:cubicBezTo>
                  <a:pt x="3894081" y="2457296"/>
                  <a:pt x="3892768" y="2443345"/>
                  <a:pt x="3895909" y="2430780"/>
                </a:cubicBezTo>
                <a:cubicBezTo>
                  <a:pt x="3897857" y="2422988"/>
                  <a:pt x="3899937" y="2415104"/>
                  <a:pt x="3903529" y="2407920"/>
                </a:cubicBezTo>
                <a:cubicBezTo>
                  <a:pt x="3907625" y="2399729"/>
                  <a:pt x="3909963" y="2387576"/>
                  <a:pt x="3918769" y="2385060"/>
                </a:cubicBezTo>
                <a:cubicBezTo>
                  <a:pt x="3948178" y="2376657"/>
                  <a:pt x="3979729" y="2379980"/>
                  <a:pt x="4010209" y="2377440"/>
                </a:cubicBezTo>
                <a:cubicBezTo>
                  <a:pt x="4017829" y="2374900"/>
                  <a:pt x="4029477" y="2377004"/>
                  <a:pt x="4033069" y="2369820"/>
                </a:cubicBezTo>
                <a:cubicBezTo>
                  <a:pt x="4041101" y="2353756"/>
                  <a:pt x="4025393" y="2325893"/>
                  <a:pt x="4040689" y="2316480"/>
                </a:cubicBezTo>
                <a:cubicBezTo>
                  <a:pt x="4066738" y="2300450"/>
                  <a:pt x="4101649" y="2311400"/>
                  <a:pt x="4132129" y="2308860"/>
                </a:cubicBezTo>
                <a:cubicBezTo>
                  <a:pt x="4137209" y="2301240"/>
                  <a:pt x="4140477" y="2292031"/>
                  <a:pt x="4147369" y="2286000"/>
                </a:cubicBezTo>
                <a:cubicBezTo>
                  <a:pt x="4161153" y="2273939"/>
                  <a:pt x="4177849" y="2265680"/>
                  <a:pt x="4193089" y="2255520"/>
                </a:cubicBezTo>
                <a:cubicBezTo>
                  <a:pt x="4200709" y="2250440"/>
                  <a:pt x="4209473" y="2246756"/>
                  <a:pt x="4215949" y="2240280"/>
                </a:cubicBezTo>
                <a:lnTo>
                  <a:pt x="4238809" y="2217420"/>
                </a:lnTo>
                <a:cubicBezTo>
                  <a:pt x="4241349" y="2209800"/>
                  <a:pt x="4246429" y="2202592"/>
                  <a:pt x="4246429" y="2194560"/>
                </a:cubicBezTo>
                <a:cubicBezTo>
                  <a:pt x="4246429" y="2179110"/>
                  <a:pt x="4245719" y="2162659"/>
                  <a:pt x="4238809" y="2148840"/>
                </a:cubicBezTo>
                <a:cubicBezTo>
                  <a:pt x="4227283" y="2125787"/>
                  <a:pt x="4161594" y="2126806"/>
                  <a:pt x="4154989" y="2125980"/>
                </a:cubicBezTo>
                <a:cubicBezTo>
                  <a:pt x="4147369" y="2120900"/>
                  <a:pt x="4140547" y="2114348"/>
                  <a:pt x="4132129" y="2110740"/>
                </a:cubicBezTo>
                <a:cubicBezTo>
                  <a:pt x="4097923" y="2096080"/>
                  <a:pt x="3990617" y="2095718"/>
                  <a:pt x="3987349" y="2095500"/>
                </a:cubicBezTo>
                <a:cubicBezTo>
                  <a:pt x="3918218" y="2078217"/>
                  <a:pt x="4003641" y="2098462"/>
                  <a:pt x="3903529" y="2080260"/>
                </a:cubicBezTo>
                <a:cubicBezTo>
                  <a:pt x="3882479" y="2076433"/>
                  <a:pt x="3869775" y="2071549"/>
                  <a:pt x="3850189" y="2065020"/>
                </a:cubicBezTo>
                <a:cubicBezTo>
                  <a:pt x="3841926" y="2040231"/>
                  <a:pt x="3846683" y="2038909"/>
                  <a:pt x="3819709" y="2026920"/>
                </a:cubicBezTo>
                <a:cubicBezTo>
                  <a:pt x="3805029" y="2020396"/>
                  <a:pt x="3773989" y="2011680"/>
                  <a:pt x="3773989" y="2011680"/>
                </a:cubicBezTo>
                <a:cubicBezTo>
                  <a:pt x="3748589" y="2014220"/>
                  <a:pt x="3723092" y="2015926"/>
                  <a:pt x="3697789" y="2019300"/>
                </a:cubicBezTo>
                <a:cubicBezTo>
                  <a:pt x="3684951" y="2021012"/>
                  <a:pt x="3668847" y="2036078"/>
                  <a:pt x="3659689" y="2026920"/>
                </a:cubicBezTo>
                <a:cubicBezTo>
                  <a:pt x="3651657" y="2018888"/>
                  <a:pt x="3667657" y="2005166"/>
                  <a:pt x="3674929" y="1996440"/>
                </a:cubicBezTo>
                <a:cubicBezTo>
                  <a:pt x="3680792" y="1989405"/>
                  <a:pt x="3689598" y="1985296"/>
                  <a:pt x="3697789" y="1981200"/>
                </a:cubicBezTo>
                <a:cubicBezTo>
                  <a:pt x="3713410" y="1973390"/>
                  <a:pt x="3744258" y="1968858"/>
                  <a:pt x="3758749" y="1965960"/>
                </a:cubicBezTo>
                <a:cubicBezTo>
                  <a:pt x="3847573" y="1972305"/>
                  <a:pt x="3927682" y="1982350"/>
                  <a:pt x="4017829" y="1965960"/>
                </a:cubicBezTo>
                <a:cubicBezTo>
                  <a:pt x="4028312" y="1964054"/>
                  <a:pt x="4038253" y="1927549"/>
                  <a:pt x="4040689" y="1920240"/>
                </a:cubicBezTo>
                <a:cubicBezTo>
                  <a:pt x="4035609" y="1910080"/>
                  <a:pt x="4035082" y="1895780"/>
                  <a:pt x="4025449" y="1889760"/>
                </a:cubicBezTo>
                <a:cubicBezTo>
                  <a:pt x="4012347" y="1881571"/>
                  <a:pt x="3994879" y="1885170"/>
                  <a:pt x="3979729" y="1882140"/>
                </a:cubicBezTo>
                <a:cubicBezTo>
                  <a:pt x="3969460" y="1880086"/>
                  <a:pt x="3959319" y="1877397"/>
                  <a:pt x="3949249" y="1874520"/>
                </a:cubicBezTo>
                <a:cubicBezTo>
                  <a:pt x="3941526" y="1872313"/>
                  <a:pt x="3934413" y="1867265"/>
                  <a:pt x="3926389" y="1866900"/>
                </a:cubicBezTo>
                <a:cubicBezTo>
                  <a:pt x="3822325" y="1862170"/>
                  <a:pt x="3718109" y="1861820"/>
                  <a:pt x="3613969" y="1859280"/>
                </a:cubicBezTo>
                <a:cubicBezTo>
                  <a:pt x="3544726" y="1849388"/>
                  <a:pt x="3577668" y="1857340"/>
                  <a:pt x="3514909" y="1836420"/>
                </a:cubicBezTo>
                <a:lnTo>
                  <a:pt x="3492049" y="1828800"/>
                </a:lnTo>
                <a:cubicBezTo>
                  <a:pt x="3489509" y="1821180"/>
                  <a:pt x="3478749" y="1811620"/>
                  <a:pt x="3484429" y="1805940"/>
                </a:cubicBezTo>
                <a:cubicBezTo>
                  <a:pt x="3493587" y="1796782"/>
                  <a:pt x="3509964" y="1801461"/>
                  <a:pt x="3522529" y="1798320"/>
                </a:cubicBezTo>
                <a:cubicBezTo>
                  <a:pt x="3530321" y="1796372"/>
                  <a:pt x="3537548" y="1792442"/>
                  <a:pt x="3545389" y="1790700"/>
                </a:cubicBezTo>
                <a:cubicBezTo>
                  <a:pt x="3560471" y="1787348"/>
                  <a:pt x="3575869" y="1785620"/>
                  <a:pt x="3591109" y="1783080"/>
                </a:cubicBezTo>
                <a:cubicBezTo>
                  <a:pt x="3597261" y="1776928"/>
                  <a:pt x="3627693" y="1749484"/>
                  <a:pt x="3629209" y="1737360"/>
                </a:cubicBezTo>
                <a:cubicBezTo>
                  <a:pt x="3630815" y="1724509"/>
                  <a:pt x="3626137" y="1711387"/>
                  <a:pt x="3621589" y="1699260"/>
                </a:cubicBezTo>
                <a:cubicBezTo>
                  <a:pt x="3609514" y="1667059"/>
                  <a:pt x="3593855" y="1672235"/>
                  <a:pt x="3560629" y="1661160"/>
                </a:cubicBezTo>
                <a:lnTo>
                  <a:pt x="3537769" y="1653540"/>
                </a:lnTo>
                <a:cubicBezTo>
                  <a:pt x="3519989" y="1656080"/>
                  <a:pt x="3501632" y="1655999"/>
                  <a:pt x="3484429" y="1661160"/>
                </a:cubicBezTo>
                <a:cubicBezTo>
                  <a:pt x="3475657" y="1663792"/>
                  <a:pt x="3470714" y="1675910"/>
                  <a:pt x="3461569" y="1676400"/>
                </a:cubicBezTo>
                <a:cubicBezTo>
                  <a:pt x="3327118" y="1683603"/>
                  <a:pt x="3192329" y="1681480"/>
                  <a:pt x="3057709" y="1684020"/>
                </a:cubicBezTo>
                <a:cubicBezTo>
                  <a:pt x="3042469" y="1686560"/>
                  <a:pt x="3027071" y="1688288"/>
                  <a:pt x="3011989" y="1691640"/>
                </a:cubicBezTo>
                <a:cubicBezTo>
                  <a:pt x="3004148" y="1693382"/>
                  <a:pt x="2996921" y="1697312"/>
                  <a:pt x="2989129" y="1699260"/>
                </a:cubicBezTo>
                <a:cubicBezTo>
                  <a:pt x="2976564" y="1702401"/>
                  <a:pt x="2963524" y="1703472"/>
                  <a:pt x="2951029" y="1706880"/>
                </a:cubicBezTo>
                <a:cubicBezTo>
                  <a:pt x="2935531" y="1711107"/>
                  <a:pt x="2905309" y="1722120"/>
                  <a:pt x="2905309" y="1722120"/>
                </a:cubicBezTo>
                <a:cubicBezTo>
                  <a:pt x="2890069" y="1737360"/>
                  <a:pt x="2880036" y="1761024"/>
                  <a:pt x="2859589" y="1767840"/>
                </a:cubicBezTo>
                <a:lnTo>
                  <a:pt x="2813869" y="1783080"/>
                </a:lnTo>
                <a:cubicBezTo>
                  <a:pt x="2806249" y="1790700"/>
                  <a:pt x="2800365" y="1800593"/>
                  <a:pt x="2791009" y="1805940"/>
                </a:cubicBezTo>
                <a:cubicBezTo>
                  <a:pt x="2781916" y="1811136"/>
                  <a:pt x="2770599" y="1810683"/>
                  <a:pt x="2760529" y="1813560"/>
                </a:cubicBezTo>
                <a:cubicBezTo>
                  <a:pt x="2686275" y="1834775"/>
                  <a:pt x="2827547" y="1807353"/>
                  <a:pt x="2638609" y="1836420"/>
                </a:cubicBezTo>
                <a:cubicBezTo>
                  <a:pt x="2621911" y="1861467"/>
                  <a:pt x="2623636" y="1854535"/>
                  <a:pt x="2615749" y="1882140"/>
                </a:cubicBezTo>
                <a:cubicBezTo>
                  <a:pt x="2612872" y="1892210"/>
                  <a:pt x="2614671" y="1904442"/>
                  <a:pt x="2608129" y="1912620"/>
                </a:cubicBezTo>
                <a:cubicBezTo>
                  <a:pt x="2603111" y="1918892"/>
                  <a:pt x="2592889" y="1917700"/>
                  <a:pt x="2585269" y="1920240"/>
                </a:cubicBezTo>
                <a:cubicBezTo>
                  <a:pt x="2547169" y="1917700"/>
                  <a:pt x="2508770" y="1918020"/>
                  <a:pt x="2470969" y="1912620"/>
                </a:cubicBezTo>
                <a:cubicBezTo>
                  <a:pt x="2455066" y="1910348"/>
                  <a:pt x="2425249" y="1897380"/>
                  <a:pt x="2425249" y="1897380"/>
                </a:cubicBezTo>
                <a:cubicBezTo>
                  <a:pt x="2316623" y="1919105"/>
                  <a:pt x="2450484" y="1894382"/>
                  <a:pt x="2204269" y="1912620"/>
                </a:cubicBezTo>
                <a:cubicBezTo>
                  <a:pt x="2196259" y="1913213"/>
                  <a:pt x="2189312" y="1918803"/>
                  <a:pt x="2181409" y="1920240"/>
                </a:cubicBezTo>
                <a:cubicBezTo>
                  <a:pt x="2161261" y="1923903"/>
                  <a:pt x="2140769" y="1925320"/>
                  <a:pt x="2120449" y="1927860"/>
                </a:cubicBezTo>
                <a:cubicBezTo>
                  <a:pt x="2115369" y="1935480"/>
                  <a:pt x="2109305" y="1942529"/>
                  <a:pt x="2105209" y="1950720"/>
                </a:cubicBezTo>
                <a:cubicBezTo>
                  <a:pt x="2101617" y="1957904"/>
                  <a:pt x="2101490" y="1966559"/>
                  <a:pt x="2097589" y="1973580"/>
                </a:cubicBezTo>
                <a:cubicBezTo>
                  <a:pt x="2088694" y="1989591"/>
                  <a:pt x="2067109" y="2019300"/>
                  <a:pt x="2067109" y="2019300"/>
                </a:cubicBezTo>
                <a:cubicBezTo>
                  <a:pt x="2069649" y="2039620"/>
                  <a:pt x="2071066" y="2060112"/>
                  <a:pt x="2074729" y="2080260"/>
                </a:cubicBezTo>
                <a:cubicBezTo>
                  <a:pt x="2078390" y="2100397"/>
                  <a:pt x="2093777" y="2111831"/>
                  <a:pt x="2074729" y="2133600"/>
                </a:cubicBezTo>
                <a:cubicBezTo>
                  <a:pt x="2062668" y="2147384"/>
                  <a:pt x="2044249" y="2153920"/>
                  <a:pt x="2029009" y="2164080"/>
                </a:cubicBezTo>
                <a:lnTo>
                  <a:pt x="2006149" y="2179320"/>
                </a:lnTo>
                <a:lnTo>
                  <a:pt x="1983289" y="2194560"/>
                </a:lnTo>
                <a:cubicBezTo>
                  <a:pt x="1978209" y="2202180"/>
                  <a:pt x="1970459" y="2208585"/>
                  <a:pt x="1968049" y="2217420"/>
                </a:cubicBezTo>
                <a:cubicBezTo>
                  <a:pt x="1967080" y="2220974"/>
                  <a:pt x="1963905" y="2284596"/>
                  <a:pt x="1952809" y="2301240"/>
                </a:cubicBezTo>
                <a:cubicBezTo>
                  <a:pt x="1946831" y="2310206"/>
                  <a:pt x="1936848" y="2315821"/>
                  <a:pt x="1929949" y="2324100"/>
                </a:cubicBezTo>
                <a:cubicBezTo>
                  <a:pt x="1924086" y="2331135"/>
                  <a:pt x="1919789" y="2339340"/>
                  <a:pt x="1914709" y="2346960"/>
                </a:cubicBezTo>
                <a:cubicBezTo>
                  <a:pt x="1917249" y="2364740"/>
                  <a:pt x="1914297" y="2384236"/>
                  <a:pt x="1922329" y="2400300"/>
                </a:cubicBezTo>
                <a:cubicBezTo>
                  <a:pt x="1925921" y="2407484"/>
                  <a:pt x="1937157" y="2407920"/>
                  <a:pt x="1945189" y="2407920"/>
                </a:cubicBezTo>
                <a:cubicBezTo>
                  <a:pt x="1965667" y="2407920"/>
                  <a:pt x="1985897" y="2403338"/>
                  <a:pt x="2006149" y="2400300"/>
                </a:cubicBezTo>
                <a:cubicBezTo>
                  <a:pt x="2090957" y="2387579"/>
                  <a:pt x="2073360" y="2391117"/>
                  <a:pt x="2128069" y="2377440"/>
                </a:cubicBezTo>
                <a:cubicBezTo>
                  <a:pt x="2150929" y="2379980"/>
                  <a:pt x="2173961" y="2381279"/>
                  <a:pt x="2196649" y="2385060"/>
                </a:cubicBezTo>
                <a:cubicBezTo>
                  <a:pt x="2204572" y="2386380"/>
                  <a:pt x="2211517" y="2391881"/>
                  <a:pt x="2219509" y="2392680"/>
                </a:cubicBezTo>
                <a:cubicBezTo>
                  <a:pt x="2262549" y="2396984"/>
                  <a:pt x="2305869" y="2397760"/>
                  <a:pt x="2349049" y="2400300"/>
                </a:cubicBezTo>
                <a:cubicBezTo>
                  <a:pt x="2395912" y="2423731"/>
                  <a:pt x="2370078" y="2409239"/>
                  <a:pt x="2425249" y="2446020"/>
                </a:cubicBezTo>
                <a:lnTo>
                  <a:pt x="2448109" y="2461260"/>
                </a:lnTo>
                <a:cubicBezTo>
                  <a:pt x="2455729" y="2466340"/>
                  <a:pt x="2461936" y="2474994"/>
                  <a:pt x="2470969" y="2476500"/>
                </a:cubicBezTo>
                <a:cubicBezTo>
                  <a:pt x="2534405" y="2487073"/>
                  <a:pt x="2501394" y="2481935"/>
                  <a:pt x="2570029" y="2491740"/>
                </a:cubicBezTo>
                <a:cubicBezTo>
                  <a:pt x="2613209" y="2489200"/>
                  <a:pt x="2656678" y="2489715"/>
                  <a:pt x="2699569" y="2484120"/>
                </a:cubicBezTo>
                <a:cubicBezTo>
                  <a:pt x="2715498" y="2482042"/>
                  <a:pt x="2730921" y="2476064"/>
                  <a:pt x="2745289" y="2468880"/>
                </a:cubicBezTo>
                <a:cubicBezTo>
                  <a:pt x="2755449" y="2463800"/>
                  <a:pt x="2764442" y="2454490"/>
                  <a:pt x="2775769" y="2453640"/>
                </a:cubicBezTo>
                <a:cubicBezTo>
                  <a:pt x="2866988" y="2446799"/>
                  <a:pt x="2958649" y="2448560"/>
                  <a:pt x="3050089" y="2446020"/>
                </a:cubicBezTo>
                <a:cubicBezTo>
                  <a:pt x="3062789" y="2443480"/>
                  <a:pt x="3076605" y="2444192"/>
                  <a:pt x="3088189" y="2438400"/>
                </a:cubicBezTo>
                <a:cubicBezTo>
                  <a:pt x="3097828" y="2433581"/>
                  <a:pt x="3100332" y="2416668"/>
                  <a:pt x="3111049" y="2415540"/>
                </a:cubicBezTo>
                <a:cubicBezTo>
                  <a:pt x="3151545" y="2411277"/>
                  <a:pt x="3192329" y="2420620"/>
                  <a:pt x="3232969" y="2423160"/>
                </a:cubicBezTo>
                <a:lnTo>
                  <a:pt x="3278689" y="2438400"/>
                </a:lnTo>
                <a:cubicBezTo>
                  <a:pt x="3286309" y="2440940"/>
                  <a:pt x="3294365" y="2442428"/>
                  <a:pt x="3301549" y="2446020"/>
                </a:cubicBezTo>
                <a:cubicBezTo>
                  <a:pt x="3348898" y="2469695"/>
                  <a:pt x="3314092" y="2455047"/>
                  <a:pt x="3362509" y="2468880"/>
                </a:cubicBezTo>
                <a:cubicBezTo>
                  <a:pt x="3370232" y="2471087"/>
                  <a:pt x="3377399" y="2475504"/>
                  <a:pt x="3385369" y="2476500"/>
                </a:cubicBezTo>
                <a:cubicBezTo>
                  <a:pt x="3418231" y="2480608"/>
                  <a:pt x="3451409" y="2481580"/>
                  <a:pt x="3484429" y="2484120"/>
                </a:cubicBezTo>
                <a:lnTo>
                  <a:pt x="3530149" y="2499360"/>
                </a:lnTo>
                <a:lnTo>
                  <a:pt x="3553009" y="2506980"/>
                </a:lnTo>
                <a:cubicBezTo>
                  <a:pt x="3558089" y="2514600"/>
                  <a:pt x="3567338" y="2520727"/>
                  <a:pt x="3568249" y="2529840"/>
                </a:cubicBezTo>
                <a:cubicBezTo>
                  <a:pt x="3577452" y="2621869"/>
                  <a:pt x="3534603" y="2579462"/>
                  <a:pt x="3453949" y="2567940"/>
                </a:cubicBezTo>
                <a:cubicBezTo>
                  <a:pt x="3316630" y="2522167"/>
                  <a:pt x="3424288" y="2553123"/>
                  <a:pt x="3118669" y="2545080"/>
                </a:cubicBezTo>
                <a:cubicBezTo>
                  <a:pt x="3108509" y="2542540"/>
                  <a:pt x="3098412" y="2539732"/>
                  <a:pt x="3088189" y="2537460"/>
                </a:cubicBezTo>
                <a:cubicBezTo>
                  <a:pt x="3060221" y="2531245"/>
                  <a:pt x="3046157" y="2530184"/>
                  <a:pt x="3019609" y="2522220"/>
                </a:cubicBezTo>
                <a:cubicBezTo>
                  <a:pt x="3004222" y="2517604"/>
                  <a:pt x="2989129" y="2512060"/>
                  <a:pt x="2973889" y="2506980"/>
                </a:cubicBezTo>
                <a:lnTo>
                  <a:pt x="2951029" y="2499360"/>
                </a:lnTo>
                <a:cubicBezTo>
                  <a:pt x="2828059" y="2510539"/>
                  <a:pt x="2884734" y="2478788"/>
                  <a:pt x="2859589" y="2537460"/>
                </a:cubicBezTo>
                <a:cubicBezTo>
                  <a:pt x="2855981" y="2545878"/>
                  <a:pt x="2849429" y="2552700"/>
                  <a:pt x="2844349" y="2560320"/>
                </a:cubicBezTo>
                <a:cubicBezTo>
                  <a:pt x="2846889" y="2585720"/>
                  <a:pt x="2843897" y="2612303"/>
                  <a:pt x="2851969" y="2636520"/>
                </a:cubicBezTo>
                <a:cubicBezTo>
                  <a:pt x="2854865" y="2645208"/>
                  <a:pt x="2866460" y="2648041"/>
                  <a:pt x="2874829" y="2651760"/>
                </a:cubicBezTo>
                <a:cubicBezTo>
                  <a:pt x="2932673" y="2677468"/>
                  <a:pt x="2961809" y="2669751"/>
                  <a:pt x="3034849" y="2674620"/>
                </a:cubicBezTo>
                <a:cubicBezTo>
                  <a:pt x="3041047" y="2693213"/>
                  <a:pt x="3042937" y="2705568"/>
                  <a:pt x="3057709" y="2720340"/>
                </a:cubicBezTo>
                <a:cubicBezTo>
                  <a:pt x="3064185" y="2726816"/>
                  <a:pt x="3072949" y="2730500"/>
                  <a:pt x="3080569" y="2735580"/>
                </a:cubicBezTo>
                <a:cubicBezTo>
                  <a:pt x="3034557" y="2766255"/>
                  <a:pt x="3072154" y="2746354"/>
                  <a:pt x="2981509" y="2758440"/>
                </a:cubicBezTo>
                <a:cubicBezTo>
                  <a:pt x="2909054" y="2768101"/>
                  <a:pt x="2979094" y="2765111"/>
                  <a:pt x="2897689" y="2773680"/>
                </a:cubicBezTo>
                <a:cubicBezTo>
                  <a:pt x="2864753" y="2777147"/>
                  <a:pt x="2831649" y="2778760"/>
                  <a:pt x="2798629" y="2781300"/>
                </a:cubicBezTo>
                <a:cubicBezTo>
                  <a:pt x="2791009" y="2783840"/>
                  <a:pt x="2783561" y="2786972"/>
                  <a:pt x="2775769" y="2788920"/>
                </a:cubicBezTo>
                <a:cubicBezTo>
                  <a:pt x="2758379" y="2793267"/>
                  <a:pt x="2732227" y="2795451"/>
                  <a:pt x="2714809" y="2804160"/>
                </a:cubicBezTo>
                <a:cubicBezTo>
                  <a:pt x="2691457" y="2815836"/>
                  <a:pt x="2695207" y="2823538"/>
                  <a:pt x="2669089" y="2827020"/>
                </a:cubicBezTo>
                <a:cubicBezTo>
                  <a:pt x="2638772" y="2831062"/>
                  <a:pt x="2608129" y="2832100"/>
                  <a:pt x="2577649" y="2834640"/>
                </a:cubicBezTo>
                <a:cubicBezTo>
                  <a:pt x="2553498" y="2870866"/>
                  <a:pt x="2565305" y="2848812"/>
                  <a:pt x="2547169" y="2903220"/>
                </a:cubicBezTo>
                <a:cubicBezTo>
                  <a:pt x="2544629" y="2910840"/>
                  <a:pt x="2546232" y="2921625"/>
                  <a:pt x="2539549" y="2926080"/>
                </a:cubicBezTo>
                <a:lnTo>
                  <a:pt x="2516689" y="2941320"/>
                </a:lnTo>
                <a:cubicBezTo>
                  <a:pt x="2514149" y="2948940"/>
                  <a:pt x="2510811" y="2956339"/>
                  <a:pt x="2509069" y="2964180"/>
                </a:cubicBezTo>
                <a:cubicBezTo>
                  <a:pt x="2505717" y="2979262"/>
                  <a:pt x="2508359" y="2996081"/>
                  <a:pt x="2501449" y="3009900"/>
                </a:cubicBezTo>
                <a:cubicBezTo>
                  <a:pt x="2494204" y="3024391"/>
                  <a:pt x="2436441" y="3039189"/>
                  <a:pt x="2432869" y="3040380"/>
                </a:cubicBezTo>
                <a:lnTo>
                  <a:pt x="2410009" y="3048000"/>
                </a:lnTo>
                <a:cubicBezTo>
                  <a:pt x="2402389" y="3050540"/>
                  <a:pt x="2394990" y="3053878"/>
                  <a:pt x="2387149" y="3055620"/>
                </a:cubicBezTo>
                <a:cubicBezTo>
                  <a:pt x="2308346" y="3073132"/>
                  <a:pt x="2341287" y="3065180"/>
                  <a:pt x="2288089" y="3078480"/>
                </a:cubicBezTo>
                <a:cubicBezTo>
                  <a:pt x="2280469" y="3083560"/>
                  <a:pt x="2273598" y="3090001"/>
                  <a:pt x="2265229" y="3093720"/>
                </a:cubicBezTo>
                <a:cubicBezTo>
                  <a:pt x="2222742" y="3112603"/>
                  <a:pt x="2206563" y="3110578"/>
                  <a:pt x="2158549" y="3116580"/>
                </a:cubicBezTo>
                <a:cubicBezTo>
                  <a:pt x="2153469" y="3131820"/>
                  <a:pt x="2150493" y="3147932"/>
                  <a:pt x="2143309" y="3162300"/>
                </a:cubicBezTo>
                <a:cubicBezTo>
                  <a:pt x="2124477" y="3199964"/>
                  <a:pt x="2131661" y="3182004"/>
                  <a:pt x="2120449" y="3215640"/>
                </a:cubicBezTo>
                <a:lnTo>
                  <a:pt x="2143309" y="3284220"/>
                </a:lnTo>
                <a:lnTo>
                  <a:pt x="2150929" y="3307080"/>
                </a:lnTo>
                <a:cubicBezTo>
                  <a:pt x="2157926" y="3328072"/>
                  <a:pt x="2155878" y="3337521"/>
                  <a:pt x="2181409" y="3345180"/>
                </a:cubicBezTo>
                <a:cubicBezTo>
                  <a:pt x="2198612" y="3350341"/>
                  <a:pt x="2216969" y="3350260"/>
                  <a:pt x="2234749" y="3352800"/>
                </a:cubicBezTo>
                <a:cubicBezTo>
                  <a:pt x="2305869" y="3350260"/>
                  <a:pt x="2377074" y="3349485"/>
                  <a:pt x="2448109" y="3345180"/>
                </a:cubicBezTo>
                <a:cubicBezTo>
                  <a:pt x="2461037" y="3344396"/>
                  <a:pt x="2473358" y="3339166"/>
                  <a:pt x="2486209" y="3337560"/>
                </a:cubicBezTo>
                <a:cubicBezTo>
                  <a:pt x="2514048" y="3334080"/>
                  <a:pt x="2542089" y="3332480"/>
                  <a:pt x="2570029" y="3329940"/>
                </a:cubicBezTo>
                <a:lnTo>
                  <a:pt x="2958649" y="3337560"/>
                </a:lnTo>
                <a:cubicBezTo>
                  <a:pt x="3150146" y="3344051"/>
                  <a:pt x="2935136" y="3337429"/>
                  <a:pt x="3050089" y="3360420"/>
                </a:cubicBezTo>
                <a:cubicBezTo>
                  <a:pt x="3077599" y="3365922"/>
                  <a:pt x="3105969" y="3365500"/>
                  <a:pt x="3133909" y="3368040"/>
                </a:cubicBezTo>
                <a:cubicBezTo>
                  <a:pt x="3141529" y="3370580"/>
                  <a:pt x="3148928" y="3373918"/>
                  <a:pt x="3156769" y="3375660"/>
                </a:cubicBezTo>
                <a:cubicBezTo>
                  <a:pt x="3217912" y="3389247"/>
                  <a:pt x="3185119" y="3377033"/>
                  <a:pt x="3240589" y="3390900"/>
                </a:cubicBezTo>
                <a:cubicBezTo>
                  <a:pt x="3284548" y="3401890"/>
                  <a:pt x="3241364" y="3398115"/>
                  <a:pt x="3301549" y="3406140"/>
                </a:cubicBezTo>
                <a:cubicBezTo>
                  <a:pt x="3326852" y="3409514"/>
                  <a:pt x="3352349" y="3411220"/>
                  <a:pt x="3377749" y="3413760"/>
                </a:cubicBezTo>
                <a:cubicBezTo>
                  <a:pt x="3387909" y="3416300"/>
                  <a:pt x="3398159" y="3418503"/>
                  <a:pt x="3408229" y="3421380"/>
                </a:cubicBezTo>
                <a:cubicBezTo>
                  <a:pt x="3415952" y="3423587"/>
                  <a:pt x="3423057" y="3429000"/>
                  <a:pt x="3431089" y="3429000"/>
                </a:cubicBezTo>
                <a:cubicBezTo>
                  <a:pt x="3479416" y="3429000"/>
                  <a:pt x="3527609" y="3423920"/>
                  <a:pt x="3575869" y="3421380"/>
                </a:cubicBezTo>
                <a:cubicBezTo>
                  <a:pt x="3588569" y="3418840"/>
                  <a:pt x="3601194" y="3415889"/>
                  <a:pt x="3613969" y="3413760"/>
                </a:cubicBezTo>
                <a:cubicBezTo>
                  <a:pt x="3631685" y="3410807"/>
                  <a:pt x="3649638" y="3409353"/>
                  <a:pt x="3667309" y="3406140"/>
                </a:cubicBezTo>
                <a:cubicBezTo>
                  <a:pt x="3677613" y="3404267"/>
                  <a:pt x="3687485" y="3400393"/>
                  <a:pt x="3697789" y="3398520"/>
                </a:cubicBezTo>
                <a:cubicBezTo>
                  <a:pt x="3715460" y="3395307"/>
                  <a:pt x="3733517" y="3394422"/>
                  <a:pt x="3751129" y="3390900"/>
                </a:cubicBezTo>
                <a:cubicBezTo>
                  <a:pt x="3771668" y="3386792"/>
                  <a:pt x="3792218" y="3382284"/>
                  <a:pt x="3812089" y="3375660"/>
                </a:cubicBezTo>
                <a:cubicBezTo>
                  <a:pt x="3819709" y="3373120"/>
                  <a:pt x="3827046" y="3369477"/>
                  <a:pt x="3834949" y="3368040"/>
                </a:cubicBezTo>
                <a:cubicBezTo>
                  <a:pt x="3855097" y="3364377"/>
                  <a:pt x="3875589" y="3362960"/>
                  <a:pt x="3895909" y="3360420"/>
                </a:cubicBezTo>
                <a:cubicBezTo>
                  <a:pt x="3903529" y="3357880"/>
                  <a:pt x="3910737" y="3352800"/>
                  <a:pt x="3918769" y="3352800"/>
                </a:cubicBezTo>
                <a:cubicBezTo>
                  <a:pt x="4085811" y="3352800"/>
                  <a:pt x="4046909" y="3342173"/>
                  <a:pt x="4124509" y="3368040"/>
                </a:cubicBezTo>
                <a:cubicBezTo>
                  <a:pt x="4159444" y="3420443"/>
                  <a:pt x="4149197" y="3396384"/>
                  <a:pt x="4162609" y="3436620"/>
                </a:cubicBezTo>
                <a:cubicBezTo>
                  <a:pt x="4165149" y="3467100"/>
                  <a:pt x="4161826" y="3498651"/>
                  <a:pt x="4170229" y="3528060"/>
                </a:cubicBezTo>
                <a:cubicBezTo>
                  <a:pt x="4172745" y="3536866"/>
                  <a:pt x="4183944" y="3542819"/>
                  <a:pt x="4193089" y="3543300"/>
                </a:cubicBezTo>
                <a:lnTo>
                  <a:pt x="4315009" y="3535680"/>
                </a:lnTo>
                <a:cubicBezTo>
                  <a:pt x="4355245" y="3522268"/>
                  <a:pt x="4331186" y="3532515"/>
                  <a:pt x="4383589" y="3497580"/>
                </a:cubicBezTo>
                <a:cubicBezTo>
                  <a:pt x="4391209" y="3492500"/>
                  <a:pt x="4397564" y="3484561"/>
                  <a:pt x="4406449" y="3482340"/>
                </a:cubicBezTo>
                <a:cubicBezTo>
                  <a:pt x="4416609" y="3479800"/>
                  <a:pt x="4426898" y="3477729"/>
                  <a:pt x="4436929" y="3474720"/>
                </a:cubicBezTo>
                <a:cubicBezTo>
                  <a:pt x="4452316" y="3470104"/>
                  <a:pt x="4482649" y="3459480"/>
                  <a:pt x="4482649" y="3459480"/>
                </a:cubicBezTo>
                <a:cubicBezTo>
                  <a:pt x="4541069" y="3462020"/>
                  <a:pt x="4599706" y="3461467"/>
                  <a:pt x="4657909" y="3467100"/>
                </a:cubicBezTo>
                <a:cubicBezTo>
                  <a:pt x="4713070" y="3472438"/>
                  <a:pt x="4719687" y="3489287"/>
                  <a:pt x="4772209" y="3497580"/>
                </a:cubicBezTo>
                <a:cubicBezTo>
                  <a:pt x="4802420" y="3502350"/>
                  <a:pt x="4833169" y="3502660"/>
                  <a:pt x="4863649" y="3505200"/>
                </a:cubicBezTo>
                <a:cubicBezTo>
                  <a:pt x="4903431" y="3531722"/>
                  <a:pt x="4868837" y="3512849"/>
                  <a:pt x="4924609" y="3528060"/>
                </a:cubicBezTo>
                <a:cubicBezTo>
                  <a:pt x="4940107" y="3532287"/>
                  <a:pt x="4970329" y="3543300"/>
                  <a:pt x="4970329" y="3543300"/>
                </a:cubicBezTo>
                <a:lnTo>
                  <a:pt x="5297989" y="3528060"/>
                </a:lnTo>
                <a:cubicBezTo>
                  <a:pt x="5305988" y="3527333"/>
                  <a:pt x="5313057" y="3522388"/>
                  <a:pt x="5320849" y="3520440"/>
                </a:cubicBezTo>
                <a:cubicBezTo>
                  <a:pt x="5333414" y="3517299"/>
                  <a:pt x="5346384" y="3515961"/>
                  <a:pt x="5358949" y="3512820"/>
                </a:cubicBezTo>
                <a:cubicBezTo>
                  <a:pt x="5366741" y="3510872"/>
                  <a:pt x="5373968" y="3506942"/>
                  <a:pt x="5381809" y="3505200"/>
                </a:cubicBezTo>
                <a:cubicBezTo>
                  <a:pt x="5396891" y="3501848"/>
                  <a:pt x="5412540" y="3501327"/>
                  <a:pt x="5427529" y="3497580"/>
                </a:cubicBezTo>
                <a:cubicBezTo>
                  <a:pt x="5443114" y="3493684"/>
                  <a:pt x="5457497" y="3485490"/>
                  <a:pt x="5473249" y="3482340"/>
                </a:cubicBezTo>
                <a:cubicBezTo>
                  <a:pt x="5606789" y="3455632"/>
                  <a:pt x="5523570" y="3468225"/>
                  <a:pt x="5724709" y="3459480"/>
                </a:cubicBezTo>
                <a:cubicBezTo>
                  <a:pt x="5732329" y="3456940"/>
                  <a:pt x="5739537" y="3451860"/>
                  <a:pt x="5747569" y="3451860"/>
                </a:cubicBezTo>
                <a:cubicBezTo>
                  <a:pt x="5940341" y="3451860"/>
                  <a:pt x="5614253" y="3468772"/>
                  <a:pt x="5816149" y="3596640"/>
                </a:cubicBezTo>
                <a:cubicBezTo>
                  <a:pt x="5878415" y="3636075"/>
                  <a:pt x="5963469" y="3601720"/>
                  <a:pt x="6037129" y="3604260"/>
                </a:cubicBezTo>
                <a:cubicBezTo>
                  <a:pt x="6038228" y="3609756"/>
                  <a:pt x="6045674" y="3655178"/>
                  <a:pt x="6052369" y="3665220"/>
                </a:cubicBezTo>
                <a:cubicBezTo>
                  <a:pt x="6058347" y="3674186"/>
                  <a:pt x="6067609" y="3680460"/>
                  <a:pt x="6075229" y="3688080"/>
                </a:cubicBezTo>
                <a:cubicBezTo>
                  <a:pt x="6072689" y="3741420"/>
                  <a:pt x="6077162" y="3795561"/>
                  <a:pt x="6067609" y="3848100"/>
                </a:cubicBezTo>
                <a:cubicBezTo>
                  <a:pt x="6066172" y="3856003"/>
                  <a:pt x="6052781" y="3855720"/>
                  <a:pt x="6044749" y="3855720"/>
                </a:cubicBezTo>
                <a:cubicBezTo>
                  <a:pt x="5844073" y="3855720"/>
                  <a:pt x="5643429" y="3850640"/>
                  <a:pt x="5442769" y="3848100"/>
                </a:cubicBezTo>
                <a:cubicBezTo>
                  <a:pt x="5412969" y="3833200"/>
                  <a:pt x="5403205" y="3832334"/>
                  <a:pt x="5381809" y="3802380"/>
                </a:cubicBezTo>
                <a:cubicBezTo>
                  <a:pt x="5377140" y="3795844"/>
                  <a:pt x="5379207" y="3785792"/>
                  <a:pt x="5374189" y="3779520"/>
                </a:cubicBezTo>
                <a:cubicBezTo>
                  <a:pt x="5366521" y="3769935"/>
                  <a:pt x="5340831" y="3758308"/>
                  <a:pt x="5328469" y="3756660"/>
                </a:cubicBezTo>
                <a:cubicBezTo>
                  <a:pt x="5298152" y="3752618"/>
                  <a:pt x="5267509" y="3751580"/>
                  <a:pt x="5237029" y="3749040"/>
                </a:cubicBezTo>
                <a:cubicBezTo>
                  <a:pt x="5229409" y="3746500"/>
                  <a:pt x="5222201" y="3741420"/>
                  <a:pt x="5214169" y="3741420"/>
                </a:cubicBezTo>
                <a:cubicBezTo>
                  <a:pt x="5185747" y="3741420"/>
                  <a:pt x="5102865" y="3752475"/>
                  <a:pt x="5069389" y="3756660"/>
                </a:cubicBezTo>
                <a:lnTo>
                  <a:pt x="5023669" y="3787140"/>
                </a:lnTo>
                <a:cubicBezTo>
                  <a:pt x="4924697" y="3853121"/>
                  <a:pt x="5009964" y="3802126"/>
                  <a:pt x="4726489" y="3810000"/>
                </a:cubicBezTo>
                <a:cubicBezTo>
                  <a:pt x="4716329" y="3812540"/>
                  <a:pt x="4706278" y="3815566"/>
                  <a:pt x="4696009" y="3817620"/>
                </a:cubicBezTo>
                <a:cubicBezTo>
                  <a:pt x="4680859" y="3820650"/>
                  <a:pt x="4665490" y="3822476"/>
                  <a:pt x="4650289" y="3825240"/>
                </a:cubicBezTo>
                <a:cubicBezTo>
                  <a:pt x="4637546" y="3827557"/>
                  <a:pt x="4624889" y="3830320"/>
                  <a:pt x="4612189" y="3832860"/>
                </a:cubicBezTo>
                <a:cubicBezTo>
                  <a:pt x="4510589" y="3830320"/>
                  <a:pt x="4408911" y="3829962"/>
                  <a:pt x="4307389" y="3825240"/>
                </a:cubicBezTo>
                <a:cubicBezTo>
                  <a:pt x="4283615" y="3824134"/>
                  <a:pt x="4273351" y="3805789"/>
                  <a:pt x="4254049" y="3794760"/>
                </a:cubicBezTo>
                <a:cubicBezTo>
                  <a:pt x="4227478" y="3779577"/>
                  <a:pt x="4142833" y="3779777"/>
                  <a:pt x="4139749" y="3779520"/>
                </a:cubicBezTo>
                <a:cubicBezTo>
                  <a:pt x="4124509" y="3774440"/>
                  <a:pt x="4107395" y="3773191"/>
                  <a:pt x="4094029" y="3764280"/>
                </a:cubicBezTo>
                <a:cubicBezTo>
                  <a:pt x="4086409" y="3759200"/>
                  <a:pt x="4079941" y="3751672"/>
                  <a:pt x="4071169" y="3749040"/>
                </a:cubicBezTo>
                <a:cubicBezTo>
                  <a:pt x="4053966" y="3743879"/>
                  <a:pt x="4035609" y="3743960"/>
                  <a:pt x="4017829" y="3741420"/>
                </a:cubicBezTo>
                <a:lnTo>
                  <a:pt x="3972109" y="3726180"/>
                </a:lnTo>
                <a:cubicBezTo>
                  <a:pt x="3950321" y="3718917"/>
                  <a:pt x="3942689" y="3715724"/>
                  <a:pt x="3918769" y="3710940"/>
                </a:cubicBezTo>
                <a:cubicBezTo>
                  <a:pt x="3903619" y="3707910"/>
                  <a:pt x="3888289" y="3705860"/>
                  <a:pt x="3873049" y="3703320"/>
                </a:cubicBezTo>
                <a:cubicBezTo>
                  <a:pt x="3750709" y="3654384"/>
                  <a:pt x="3927391" y="3721909"/>
                  <a:pt x="3789229" y="3680460"/>
                </a:cubicBezTo>
                <a:cubicBezTo>
                  <a:pt x="3778349" y="3677196"/>
                  <a:pt x="3769190" y="3669695"/>
                  <a:pt x="3758749" y="3665220"/>
                </a:cubicBezTo>
                <a:cubicBezTo>
                  <a:pt x="3751366" y="3662056"/>
                  <a:pt x="3743509" y="3660140"/>
                  <a:pt x="3735889" y="3657600"/>
                </a:cubicBezTo>
                <a:cubicBezTo>
                  <a:pt x="3728269" y="3649980"/>
                  <a:pt x="3722449" y="3639973"/>
                  <a:pt x="3713029" y="3634740"/>
                </a:cubicBezTo>
                <a:lnTo>
                  <a:pt x="3644449" y="3611880"/>
                </a:lnTo>
                <a:lnTo>
                  <a:pt x="3598729" y="3596640"/>
                </a:lnTo>
                <a:cubicBezTo>
                  <a:pt x="3591109" y="3594100"/>
                  <a:pt x="3583745" y="3590595"/>
                  <a:pt x="3575869" y="3589020"/>
                </a:cubicBezTo>
                <a:lnTo>
                  <a:pt x="3537769" y="3581400"/>
                </a:lnTo>
                <a:cubicBezTo>
                  <a:pt x="3520343" y="3578232"/>
                  <a:pt x="3472772" y="3571293"/>
                  <a:pt x="3453949" y="3566160"/>
                </a:cubicBezTo>
                <a:cubicBezTo>
                  <a:pt x="3427295" y="3558891"/>
                  <a:pt x="3401496" y="3549928"/>
                  <a:pt x="3377749" y="3535680"/>
                </a:cubicBezTo>
                <a:cubicBezTo>
                  <a:pt x="3362043" y="3526256"/>
                  <a:pt x="3349405" y="3510992"/>
                  <a:pt x="3332029" y="3505200"/>
                </a:cubicBezTo>
                <a:cubicBezTo>
                  <a:pt x="3324409" y="3502660"/>
                  <a:pt x="3316353" y="3501172"/>
                  <a:pt x="3309169" y="3497580"/>
                </a:cubicBezTo>
                <a:cubicBezTo>
                  <a:pt x="3250083" y="3468037"/>
                  <a:pt x="3320908" y="3493873"/>
                  <a:pt x="3263449" y="3474720"/>
                </a:cubicBezTo>
                <a:cubicBezTo>
                  <a:pt x="3126723" y="3494252"/>
                  <a:pt x="3300095" y="3473475"/>
                  <a:pt x="3019609" y="3467100"/>
                </a:cubicBezTo>
                <a:cubicBezTo>
                  <a:pt x="2971295" y="3466002"/>
                  <a:pt x="2923089" y="3472180"/>
                  <a:pt x="2874829" y="3474720"/>
                </a:cubicBezTo>
                <a:cubicBezTo>
                  <a:pt x="2829338" y="3489884"/>
                  <a:pt x="2862272" y="3480680"/>
                  <a:pt x="2783389" y="3489960"/>
                </a:cubicBezTo>
                <a:cubicBezTo>
                  <a:pt x="2661145" y="3504342"/>
                  <a:pt x="2787623" y="3491061"/>
                  <a:pt x="2646229" y="3505200"/>
                </a:cubicBezTo>
                <a:cubicBezTo>
                  <a:pt x="2549101" y="3537576"/>
                  <a:pt x="2602258" y="3522784"/>
                  <a:pt x="2379529" y="3505200"/>
                </a:cubicBezTo>
                <a:cubicBezTo>
                  <a:pt x="2363514" y="3503936"/>
                  <a:pt x="2349049" y="3495040"/>
                  <a:pt x="2333809" y="3489960"/>
                </a:cubicBezTo>
                <a:cubicBezTo>
                  <a:pt x="2326189" y="3487420"/>
                  <a:pt x="2318407" y="3485323"/>
                  <a:pt x="2310949" y="3482340"/>
                </a:cubicBezTo>
                <a:cubicBezTo>
                  <a:pt x="2298249" y="3477260"/>
                  <a:pt x="2285825" y="3471425"/>
                  <a:pt x="2272849" y="3467100"/>
                </a:cubicBezTo>
                <a:cubicBezTo>
                  <a:pt x="2251934" y="3460128"/>
                  <a:pt x="2166824" y="3444391"/>
                  <a:pt x="2166169" y="3444240"/>
                </a:cubicBezTo>
                <a:cubicBezTo>
                  <a:pt x="2082169" y="3424855"/>
                  <a:pt x="2268644" y="3449154"/>
                  <a:pt x="2067109" y="3429000"/>
                </a:cubicBezTo>
                <a:cubicBezTo>
                  <a:pt x="1982563" y="3438394"/>
                  <a:pt x="2020349" y="3429347"/>
                  <a:pt x="1952809" y="3451860"/>
                </a:cubicBezTo>
                <a:lnTo>
                  <a:pt x="1929949" y="3459480"/>
                </a:lnTo>
                <a:lnTo>
                  <a:pt x="1907089" y="3467100"/>
                </a:lnTo>
                <a:cubicBezTo>
                  <a:pt x="1874069" y="3464560"/>
                  <a:pt x="1840579" y="3465583"/>
                  <a:pt x="1808029" y="3459480"/>
                </a:cubicBezTo>
                <a:cubicBezTo>
                  <a:pt x="1799028" y="3457792"/>
                  <a:pt x="1793587" y="3447848"/>
                  <a:pt x="1785169" y="3444240"/>
                </a:cubicBezTo>
                <a:cubicBezTo>
                  <a:pt x="1755352" y="3431461"/>
                  <a:pt x="1739702" y="3441869"/>
                  <a:pt x="1708969" y="3421380"/>
                </a:cubicBezTo>
                <a:cubicBezTo>
                  <a:pt x="1701349" y="3416300"/>
                  <a:pt x="1695142" y="3407646"/>
                  <a:pt x="1686109" y="3406140"/>
                </a:cubicBezTo>
                <a:cubicBezTo>
                  <a:pt x="1648444" y="3399862"/>
                  <a:pt x="1609909" y="3401060"/>
                  <a:pt x="1571809" y="3398520"/>
                </a:cubicBezTo>
                <a:cubicBezTo>
                  <a:pt x="1451264" y="3378429"/>
                  <a:pt x="1513173" y="3385691"/>
                  <a:pt x="1282249" y="3398520"/>
                </a:cubicBezTo>
                <a:cubicBezTo>
                  <a:pt x="1268430" y="3399288"/>
                  <a:pt x="1212242" y="3419316"/>
                  <a:pt x="1206049" y="3421380"/>
                </a:cubicBezTo>
                <a:lnTo>
                  <a:pt x="1137469" y="3444240"/>
                </a:lnTo>
                <a:cubicBezTo>
                  <a:pt x="1129849" y="3446780"/>
                  <a:pt x="1122067" y="3448877"/>
                  <a:pt x="1114609" y="3451860"/>
                </a:cubicBezTo>
                <a:cubicBezTo>
                  <a:pt x="1101909" y="3456940"/>
                  <a:pt x="1089582" y="3463077"/>
                  <a:pt x="1076509" y="3467100"/>
                </a:cubicBezTo>
                <a:cubicBezTo>
                  <a:pt x="1056490" y="3473260"/>
                  <a:pt x="1015549" y="3482340"/>
                  <a:pt x="1015549" y="3482340"/>
                </a:cubicBezTo>
                <a:cubicBezTo>
                  <a:pt x="979989" y="3479800"/>
                  <a:pt x="944275" y="3478885"/>
                  <a:pt x="908869" y="3474720"/>
                </a:cubicBezTo>
                <a:cubicBezTo>
                  <a:pt x="900892" y="3473782"/>
                  <a:pt x="892349" y="3472031"/>
                  <a:pt x="886009" y="3467100"/>
                </a:cubicBezTo>
                <a:cubicBezTo>
                  <a:pt x="868996" y="3453868"/>
                  <a:pt x="860736" y="3428196"/>
                  <a:pt x="840289" y="3421380"/>
                </a:cubicBezTo>
                <a:cubicBezTo>
                  <a:pt x="743963" y="3389271"/>
                  <a:pt x="897970" y="3442835"/>
                  <a:pt x="794569" y="3398520"/>
                </a:cubicBezTo>
                <a:cubicBezTo>
                  <a:pt x="784943" y="3394395"/>
                  <a:pt x="774249" y="3393440"/>
                  <a:pt x="764089" y="3390900"/>
                </a:cubicBezTo>
                <a:cubicBezTo>
                  <a:pt x="703129" y="3350260"/>
                  <a:pt x="776789" y="3403600"/>
                  <a:pt x="725989" y="3352800"/>
                </a:cubicBezTo>
                <a:cubicBezTo>
                  <a:pt x="703574" y="3330385"/>
                  <a:pt x="687590" y="3337410"/>
                  <a:pt x="657409" y="3322320"/>
                </a:cubicBezTo>
                <a:cubicBezTo>
                  <a:pt x="615345" y="3301288"/>
                  <a:pt x="638068" y="3309308"/>
                  <a:pt x="588829" y="3299460"/>
                </a:cubicBezTo>
                <a:cubicBezTo>
                  <a:pt x="555865" y="3266496"/>
                  <a:pt x="556315" y="3278976"/>
                  <a:pt x="573589" y="3215640"/>
                </a:cubicBezTo>
                <a:cubicBezTo>
                  <a:pt x="575999" y="3206805"/>
                  <a:pt x="579751" y="3193990"/>
                  <a:pt x="588829" y="3192780"/>
                </a:cubicBezTo>
                <a:cubicBezTo>
                  <a:pt x="659370" y="3183375"/>
                  <a:pt x="731069" y="3187700"/>
                  <a:pt x="802189" y="3185160"/>
                </a:cubicBezTo>
                <a:cubicBezTo>
                  <a:pt x="817429" y="3180080"/>
                  <a:pt x="832324" y="3173816"/>
                  <a:pt x="847909" y="3169920"/>
                </a:cubicBezTo>
                <a:cubicBezTo>
                  <a:pt x="886181" y="3160352"/>
                  <a:pt x="868454" y="3165612"/>
                  <a:pt x="901249" y="3154680"/>
                </a:cubicBezTo>
                <a:cubicBezTo>
                  <a:pt x="934269" y="3157220"/>
                  <a:pt x="967447" y="3158192"/>
                  <a:pt x="1000309" y="3162300"/>
                </a:cubicBezTo>
                <a:cubicBezTo>
                  <a:pt x="1030529" y="3166077"/>
                  <a:pt x="1018000" y="3173148"/>
                  <a:pt x="1046029" y="3185160"/>
                </a:cubicBezTo>
                <a:cubicBezTo>
                  <a:pt x="1055655" y="3189285"/>
                  <a:pt x="1066349" y="3190240"/>
                  <a:pt x="1076509" y="3192780"/>
                </a:cubicBezTo>
                <a:cubicBezTo>
                  <a:pt x="1084129" y="3197860"/>
                  <a:pt x="1093648" y="3200869"/>
                  <a:pt x="1099369" y="3208020"/>
                </a:cubicBezTo>
                <a:cubicBezTo>
                  <a:pt x="1104387" y="3214292"/>
                  <a:pt x="1103088" y="3223859"/>
                  <a:pt x="1106989" y="3230880"/>
                </a:cubicBezTo>
                <a:cubicBezTo>
                  <a:pt x="1134779" y="3280901"/>
                  <a:pt x="1123226" y="3271852"/>
                  <a:pt x="1160329" y="3284220"/>
                </a:cubicBezTo>
                <a:lnTo>
                  <a:pt x="1533709" y="3276600"/>
                </a:lnTo>
                <a:cubicBezTo>
                  <a:pt x="1541735" y="3276291"/>
                  <a:pt x="1549886" y="3273435"/>
                  <a:pt x="1556569" y="3268980"/>
                </a:cubicBezTo>
                <a:cubicBezTo>
                  <a:pt x="1565535" y="3263002"/>
                  <a:pt x="1571809" y="3253740"/>
                  <a:pt x="1579429" y="3246120"/>
                </a:cubicBezTo>
                <a:cubicBezTo>
                  <a:pt x="1576889" y="3233420"/>
                  <a:pt x="1579337" y="3218559"/>
                  <a:pt x="1571809" y="3208020"/>
                </a:cubicBezTo>
                <a:cubicBezTo>
                  <a:pt x="1565207" y="3198777"/>
                  <a:pt x="1551770" y="3197255"/>
                  <a:pt x="1541329" y="3192780"/>
                </a:cubicBezTo>
                <a:cubicBezTo>
                  <a:pt x="1533946" y="3189616"/>
                  <a:pt x="1525653" y="3188752"/>
                  <a:pt x="1518469" y="3185160"/>
                </a:cubicBezTo>
                <a:cubicBezTo>
                  <a:pt x="1459383" y="3155617"/>
                  <a:pt x="1530208" y="3181453"/>
                  <a:pt x="1472749" y="3162300"/>
                </a:cubicBezTo>
                <a:cubicBezTo>
                  <a:pt x="1449889" y="3164840"/>
                  <a:pt x="1426857" y="3166139"/>
                  <a:pt x="1404169" y="3169920"/>
                </a:cubicBezTo>
                <a:cubicBezTo>
                  <a:pt x="1396246" y="3171240"/>
                  <a:pt x="1389341" y="3177540"/>
                  <a:pt x="1381309" y="3177540"/>
                </a:cubicBezTo>
                <a:cubicBezTo>
                  <a:pt x="1358308" y="3177540"/>
                  <a:pt x="1335589" y="3172460"/>
                  <a:pt x="1312729" y="3169920"/>
                </a:cubicBezTo>
                <a:cubicBezTo>
                  <a:pt x="1255270" y="3150767"/>
                  <a:pt x="1326095" y="3176603"/>
                  <a:pt x="1267009" y="3147060"/>
                </a:cubicBezTo>
                <a:cubicBezTo>
                  <a:pt x="1259825" y="3143468"/>
                  <a:pt x="1251333" y="3143032"/>
                  <a:pt x="1244149" y="3139440"/>
                </a:cubicBezTo>
                <a:cubicBezTo>
                  <a:pt x="1235958" y="3135344"/>
                  <a:pt x="1229480" y="3128296"/>
                  <a:pt x="1221289" y="3124200"/>
                </a:cubicBezTo>
                <a:cubicBezTo>
                  <a:pt x="1158193" y="3092652"/>
                  <a:pt x="1241083" y="3145016"/>
                  <a:pt x="1175569" y="3101340"/>
                </a:cubicBezTo>
                <a:cubicBezTo>
                  <a:pt x="1178109" y="3093720"/>
                  <a:pt x="1178171" y="3084752"/>
                  <a:pt x="1183189" y="3078480"/>
                </a:cubicBezTo>
                <a:cubicBezTo>
                  <a:pt x="1198792" y="3058976"/>
                  <a:pt x="1269208" y="3042187"/>
                  <a:pt x="1274629" y="3040380"/>
                </a:cubicBezTo>
                <a:lnTo>
                  <a:pt x="1297489" y="3032760"/>
                </a:lnTo>
                <a:lnTo>
                  <a:pt x="1320349" y="3025140"/>
                </a:lnTo>
                <a:cubicBezTo>
                  <a:pt x="1325429" y="3009900"/>
                  <a:pt x="1331693" y="2995005"/>
                  <a:pt x="1335589" y="2979420"/>
                </a:cubicBezTo>
                <a:cubicBezTo>
                  <a:pt x="1341418" y="2956102"/>
                  <a:pt x="1340908" y="2943621"/>
                  <a:pt x="1358449" y="2926080"/>
                </a:cubicBezTo>
                <a:cubicBezTo>
                  <a:pt x="1364925" y="2919604"/>
                  <a:pt x="1374274" y="2916703"/>
                  <a:pt x="1381309" y="2910840"/>
                </a:cubicBezTo>
                <a:cubicBezTo>
                  <a:pt x="1398502" y="2896513"/>
                  <a:pt x="1408511" y="2884192"/>
                  <a:pt x="1419409" y="2865120"/>
                </a:cubicBezTo>
                <a:cubicBezTo>
                  <a:pt x="1440925" y="2827467"/>
                  <a:pt x="1430426" y="2843637"/>
                  <a:pt x="1442269" y="2804160"/>
                </a:cubicBezTo>
                <a:cubicBezTo>
                  <a:pt x="1446885" y="2788773"/>
                  <a:pt x="1457509" y="2758440"/>
                  <a:pt x="1457509" y="2758440"/>
                </a:cubicBezTo>
                <a:cubicBezTo>
                  <a:pt x="1454969" y="2743200"/>
                  <a:pt x="1456164" y="2726839"/>
                  <a:pt x="1449889" y="2712720"/>
                </a:cubicBezTo>
                <a:cubicBezTo>
                  <a:pt x="1444071" y="2699630"/>
                  <a:pt x="1404982" y="2674229"/>
                  <a:pt x="1396549" y="2667000"/>
                </a:cubicBezTo>
                <a:cubicBezTo>
                  <a:pt x="1388367" y="2659987"/>
                  <a:pt x="1382458" y="2650404"/>
                  <a:pt x="1373689" y="2644140"/>
                </a:cubicBezTo>
                <a:cubicBezTo>
                  <a:pt x="1364446" y="2637538"/>
                  <a:pt x="1353072" y="2634536"/>
                  <a:pt x="1343209" y="2628900"/>
                </a:cubicBezTo>
                <a:cubicBezTo>
                  <a:pt x="1301849" y="2605265"/>
                  <a:pt x="1339402" y="2620011"/>
                  <a:pt x="1297489" y="2606040"/>
                </a:cubicBezTo>
                <a:cubicBezTo>
                  <a:pt x="1292409" y="2598420"/>
                  <a:pt x="1289141" y="2589211"/>
                  <a:pt x="1282249" y="2583180"/>
                </a:cubicBezTo>
                <a:cubicBezTo>
                  <a:pt x="1268465" y="2571119"/>
                  <a:pt x="1253905" y="2558492"/>
                  <a:pt x="1236529" y="2552700"/>
                </a:cubicBezTo>
                <a:cubicBezTo>
                  <a:pt x="1221289" y="2547620"/>
                  <a:pt x="1206394" y="2541356"/>
                  <a:pt x="1190809" y="2537460"/>
                </a:cubicBezTo>
                <a:cubicBezTo>
                  <a:pt x="1181043" y="2535019"/>
                  <a:pt x="1148401" y="2527686"/>
                  <a:pt x="1137469" y="2522220"/>
                </a:cubicBezTo>
                <a:cubicBezTo>
                  <a:pt x="1129278" y="2518124"/>
                  <a:pt x="1122229" y="2512060"/>
                  <a:pt x="1114609" y="2506980"/>
                </a:cubicBezTo>
                <a:cubicBezTo>
                  <a:pt x="1101365" y="2467249"/>
                  <a:pt x="1116782" y="2497905"/>
                  <a:pt x="1084129" y="2468880"/>
                </a:cubicBezTo>
                <a:cubicBezTo>
                  <a:pt x="1068020" y="2454561"/>
                  <a:pt x="1058856" y="2429976"/>
                  <a:pt x="1038409" y="2423160"/>
                </a:cubicBezTo>
                <a:lnTo>
                  <a:pt x="992689" y="2407920"/>
                </a:lnTo>
                <a:cubicBezTo>
                  <a:pt x="985069" y="2405380"/>
                  <a:pt x="977780" y="2401436"/>
                  <a:pt x="969829" y="2400300"/>
                </a:cubicBezTo>
                <a:lnTo>
                  <a:pt x="916489" y="2392680"/>
                </a:lnTo>
                <a:cubicBezTo>
                  <a:pt x="880263" y="2368529"/>
                  <a:pt x="902317" y="2380336"/>
                  <a:pt x="847909" y="2362200"/>
                </a:cubicBezTo>
                <a:lnTo>
                  <a:pt x="825049" y="2354580"/>
                </a:lnTo>
                <a:cubicBezTo>
                  <a:pt x="816262" y="2328218"/>
                  <a:pt x="808956" y="2318186"/>
                  <a:pt x="825049" y="2286000"/>
                </a:cubicBezTo>
                <a:cubicBezTo>
                  <a:pt x="832328" y="2271441"/>
                  <a:pt x="858748" y="2269151"/>
                  <a:pt x="870769" y="2263140"/>
                </a:cubicBezTo>
                <a:cubicBezTo>
                  <a:pt x="878960" y="2259044"/>
                  <a:pt x="885211" y="2251508"/>
                  <a:pt x="893629" y="2247900"/>
                </a:cubicBezTo>
                <a:cubicBezTo>
                  <a:pt x="903255" y="2243775"/>
                  <a:pt x="914174" y="2243592"/>
                  <a:pt x="924109" y="2240280"/>
                </a:cubicBezTo>
                <a:cubicBezTo>
                  <a:pt x="999297" y="2215217"/>
                  <a:pt x="925065" y="2232469"/>
                  <a:pt x="1000309" y="2217420"/>
                </a:cubicBezTo>
                <a:cubicBezTo>
                  <a:pt x="1018089" y="2209800"/>
                  <a:pt x="1035594" y="2201504"/>
                  <a:pt x="1053649" y="2194560"/>
                </a:cubicBezTo>
                <a:cubicBezTo>
                  <a:pt x="1068643" y="2188793"/>
                  <a:pt x="1086003" y="2188231"/>
                  <a:pt x="1099369" y="2179320"/>
                </a:cubicBezTo>
                <a:cubicBezTo>
                  <a:pt x="1106989" y="2174240"/>
                  <a:pt x="1114038" y="2168176"/>
                  <a:pt x="1122229" y="2164080"/>
                </a:cubicBezTo>
                <a:cubicBezTo>
                  <a:pt x="1129413" y="2160488"/>
                  <a:pt x="1137366" y="2158667"/>
                  <a:pt x="1145089" y="2156460"/>
                </a:cubicBezTo>
                <a:cubicBezTo>
                  <a:pt x="1156482" y="2153205"/>
                  <a:pt x="1186249" y="2147310"/>
                  <a:pt x="1198429" y="2141220"/>
                </a:cubicBezTo>
                <a:cubicBezTo>
                  <a:pt x="1257515" y="2111677"/>
                  <a:pt x="1186690" y="2137513"/>
                  <a:pt x="1244149" y="2118360"/>
                </a:cubicBezTo>
                <a:cubicBezTo>
                  <a:pt x="1264469" y="2120900"/>
                  <a:pt x="1285242" y="2121013"/>
                  <a:pt x="1305109" y="2125980"/>
                </a:cubicBezTo>
                <a:cubicBezTo>
                  <a:pt x="1316129" y="2128735"/>
                  <a:pt x="1325148" y="2136745"/>
                  <a:pt x="1335589" y="2141220"/>
                </a:cubicBezTo>
                <a:cubicBezTo>
                  <a:pt x="1350893" y="2147779"/>
                  <a:pt x="1373462" y="2152593"/>
                  <a:pt x="1388929" y="2156460"/>
                </a:cubicBezTo>
                <a:cubicBezTo>
                  <a:pt x="1396549" y="2161540"/>
                  <a:pt x="1409273" y="2162894"/>
                  <a:pt x="1411789" y="2171700"/>
                </a:cubicBezTo>
                <a:cubicBezTo>
                  <a:pt x="1412089" y="2172749"/>
                  <a:pt x="1402376" y="2225376"/>
                  <a:pt x="1396549" y="2232660"/>
                </a:cubicBezTo>
                <a:cubicBezTo>
                  <a:pt x="1390828" y="2239811"/>
                  <a:pt x="1381309" y="2242820"/>
                  <a:pt x="1373689" y="2247900"/>
                </a:cubicBezTo>
                <a:cubicBezTo>
                  <a:pt x="1348289" y="2245360"/>
                  <a:pt x="1322449" y="2245629"/>
                  <a:pt x="1297489" y="2240280"/>
                </a:cubicBezTo>
                <a:cubicBezTo>
                  <a:pt x="1286382" y="2237900"/>
                  <a:pt x="1278343" y="2225796"/>
                  <a:pt x="1267009" y="2225040"/>
                </a:cubicBezTo>
                <a:cubicBezTo>
                  <a:pt x="1239016" y="2223174"/>
                  <a:pt x="1211129" y="2230120"/>
                  <a:pt x="1183189" y="2232660"/>
                </a:cubicBezTo>
                <a:cubicBezTo>
                  <a:pt x="1173029" y="2235200"/>
                  <a:pt x="1162740" y="2237271"/>
                  <a:pt x="1152709" y="2240280"/>
                </a:cubicBezTo>
                <a:cubicBezTo>
                  <a:pt x="1137322" y="2244896"/>
                  <a:pt x="1106989" y="2255520"/>
                  <a:pt x="1106989" y="2255520"/>
                </a:cubicBezTo>
                <a:cubicBezTo>
                  <a:pt x="1089361" y="2281962"/>
                  <a:pt x="1079814" y="2284990"/>
                  <a:pt x="1099369" y="2324100"/>
                </a:cubicBezTo>
                <a:cubicBezTo>
                  <a:pt x="1103465" y="2332291"/>
                  <a:pt x="1114609" y="2334260"/>
                  <a:pt x="1122229" y="2339340"/>
                </a:cubicBezTo>
                <a:cubicBezTo>
                  <a:pt x="1136510" y="2338388"/>
                  <a:pt x="1223029" y="2342280"/>
                  <a:pt x="1259389" y="2324100"/>
                </a:cubicBezTo>
                <a:cubicBezTo>
                  <a:pt x="1267580" y="2320004"/>
                  <a:pt x="1274629" y="2313940"/>
                  <a:pt x="1282249" y="2308860"/>
                </a:cubicBezTo>
                <a:cubicBezTo>
                  <a:pt x="1307136" y="2342043"/>
                  <a:pt x="1310721" y="2340129"/>
                  <a:pt x="1320349" y="2385060"/>
                </a:cubicBezTo>
                <a:cubicBezTo>
                  <a:pt x="1324640" y="2405084"/>
                  <a:pt x="1309189" y="2437855"/>
                  <a:pt x="1327969" y="2446020"/>
                </a:cubicBezTo>
                <a:cubicBezTo>
                  <a:pt x="1379426" y="2468393"/>
                  <a:pt x="1439729" y="2456180"/>
                  <a:pt x="1495609" y="2461260"/>
                </a:cubicBezTo>
                <a:cubicBezTo>
                  <a:pt x="1503229" y="2463800"/>
                  <a:pt x="1511786" y="2464425"/>
                  <a:pt x="1518469" y="2468880"/>
                </a:cubicBezTo>
                <a:cubicBezTo>
                  <a:pt x="1527435" y="2474858"/>
                  <a:pt x="1533050" y="2484841"/>
                  <a:pt x="1541329" y="2491740"/>
                </a:cubicBezTo>
                <a:cubicBezTo>
                  <a:pt x="1548364" y="2497603"/>
                  <a:pt x="1556569" y="2501900"/>
                  <a:pt x="1564189" y="2506980"/>
                </a:cubicBezTo>
                <a:cubicBezTo>
                  <a:pt x="1589589" y="2501900"/>
                  <a:pt x="1618836" y="2506108"/>
                  <a:pt x="1640389" y="2491740"/>
                </a:cubicBezTo>
                <a:lnTo>
                  <a:pt x="1686109" y="2461260"/>
                </a:lnTo>
                <a:cubicBezTo>
                  <a:pt x="1696269" y="2446020"/>
                  <a:pt x="1719600" y="2433607"/>
                  <a:pt x="1716589" y="2415540"/>
                </a:cubicBezTo>
                <a:cubicBezTo>
                  <a:pt x="1711480" y="2384888"/>
                  <a:pt x="1715158" y="2368389"/>
                  <a:pt x="1693729" y="2346960"/>
                </a:cubicBezTo>
                <a:cubicBezTo>
                  <a:pt x="1687253" y="2340484"/>
                  <a:pt x="1678489" y="2336800"/>
                  <a:pt x="1670869" y="2331720"/>
                </a:cubicBezTo>
                <a:cubicBezTo>
                  <a:pt x="1668329" y="2324100"/>
                  <a:pt x="1663249" y="2316892"/>
                  <a:pt x="1663249" y="2308860"/>
                </a:cubicBezTo>
                <a:cubicBezTo>
                  <a:pt x="1663249" y="2298387"/>
                  <a:pt x="1666185" y="2287747"/>
                  <a:pt x="1670869" y="2278380"/>
                </a:cubicBezTo>
                <a:cubicBezTo>
                  <a:pt x="1689098" y="2241922"/>
                  <a:pt x="1699122" y="2234887"/>
                  <a:pt x="1724209" y="2209800"/>
                </a:cubicBezTo>
                <a:cubicBezTo>
                  <a:pt x="1740719" y="2160270"/>
                  <a:pt x="1716589" y="2212340"/>
                  <a:pt x="1777549" y="2171700"/>
                </a:cubicBezTo>
                <a:cubicBezTo>
                  <a:pt x="1792789" y="2161540"/>
                  <a:pt x="1805893" y="2147012"/>
                  <a:pt x="1823269" y="2141220"/>
                </a:cubicBezTo>
                <a:cubicBezTo>
                  <a:pt x="1838509" y="2136140"/>
                  <a:pt x="1854621" y="2133164"/>
                  <a:pt x="1868989" y="2125980"/>
                </a:cubicBezTo>
                <a:cubicBezTo>
                  <a:pt x="1915172" y="2102889"/>
                  <a:pt x="1917645" y="2104015"/>
                  <a:pt x="1960429" y="2072640"/>
                </a:cubicBezTo>
                <a:cubicBezTo>
                  <a:pt x="1983783" y="2055514"/>
                  <a:pt x="2006761" y="2037840"/>
                  <a:pt x="2029009" y="2019300"/>
                </a:cubicBezTo>
                <a:cubicBezTo>
                  <a:pt x="2037288" y="2012401"/>
                  <a:pt x="2043100" y="2002704"/>
                  <a:pt x="2051869" y="1996440"/>
                </a:cubicBezTo>
                <a:cubicBezTo>
                  <a:pt x="2061112" y="1989838"/>
                  <a:pt x="2072189" y="1986280"/>
                  <a:pt x="2082349" y="1981200"/>
                </a:cubicBezTo>
                <a:cubicBezTo>
                  <a:pt x="2074729" y="1976120"/>
                  <a:pt x="2068413" y="1968019"/>
                  <a:pt x="2059489" y="1965960"/>
                </a:cubicBezTo>
                <a:cubicBezTo>
                  <a:pt x="1948583" y="1940366"/>
                  <a:pt x="2013711" y="1978621"/>
                  <a:pt x="1960429" y="1943100"/>
                </a:cubicBezTo>
                <a:cubicBezTo>
                  <a:pt x="1958482" y="1964515"/>
                  <a:pt x="1959848" y="2020461"/>
                  <a:pt x="1945189" y="2049780"/>
                </a:cubicBezTo>
                <a:cubicBezTo>
                  <a:pt x="1941093" y="2057971"/>
                  <a:pt x="1937100" y="2066919"/>
                  <a:pt x="1929949" y="2072640"/>
                </a:cubicBezTo>
                <a:cubicBezTo>
                  <a:pt x="1923677" y="2077658"/>
                  <a:pt x="1914709" y="2077720"/>
                  <a:pt x="1907089" y="2080260"/>
                </a:cubicBezTo>
                <a:cubicBezTo>
                  <a:pt x="1899469" y="2087880"/>
                  <a:pt x="1894796" y="2105233"/>
                  <a:pt x="1884229" y="2103120"/>
                </a:cubicBezTo>
                <a:cubicBezTo>
                  <a:pt x="1873090" y="2100892"/>
                  <a:pt x="1873464" y="2083081"/>
                  <a:pt x="1868989" y="2072640"/>
                </a:cubicBezTo>
                <a:cubicBezTo>
                  <a:pt x="1861159" y="2054370"/>
                  <a:pt x="1859273" y="2038634"/>
                  <a:pt x="1853749" y="2019300"/>
                </a:cubicBezTo>
                <a:cubicBezTo>
                  <a:pt x="1851542" y="2011577"/>
                  <a:pt x="1848669" y="2004060"/>
                  <a:pt x="1846129" y="1996440"/>
                </a:cubicBezTo>
                <a:cubicBezTo>
                  <a:pt x="1860032" y="1975585"/>
                  <a:pt x="1860166" y="1969035"/>
                  <a:pt x="1884229" y="1958340"/>
                </a:cubicBezTo>
                <a:cubicBezTo>
                  <a:pt x="1913621" y="1945277"/>
                  <a:pt x="1934746" y="1946205"/>
                  <a:pt x="1960429" y="1927860"/>
                </a:cubicBezTo>
                <a:cubicBezTo>
                  <a:pt x="1969198" y="1921596"/>
                  <a:pt x="1976673" y="1913506"/>
                  <a:pt x="1983289" y="1905000"/>
                </a:cubicBezTo>
                <a:cubicBezTo>
                  <a:pt x="2013858" y="1865698"/>
                  <a:pt x="2009892" y="1870911"/>
                  <a:pt x="2021389" y="1836420"/>
                </a:cubicBezTo>
                <a:cubicBezTo>
                  <a:pt x="2018849" y="1821180"/>
                  <a:pt x="2021434" y="1804115"/>
                  <a:pt x="2013769" y="1790700"/>
                </a:cubicBezTo>
                <a:cubicBezTo>
                  <a:pt x="2009784" y="1783726"/>
                  <a:pt x="1998632" y="1785287"/>
                  <a:pt x="1990909" y="1783080"/>
                </a:cubicBezTo>
                <a:cubicBezTo>
                  <a:pt x="1980839" y="1780203"/>
                  <a:pt x="1970460" y="1778469"/>
                  <a:pt x="1960429" y="1775460"/>
                </a:cubicBezTo>
                <a:cubicBezTo>
                  <a:pt x="1882873" y="1752193"/>
                  <a:pt x="1946468" y="1764190"/>
                  <a:pt x="1853749" y="1752600"/>
                </a:cubicBezTo>
                <a:cubicBezTo>
                  <a:pt x="1813513" y="1739188"/>
                  <a:pt x="1835344" y="1751663"/>
                  <a:pt x="1800409" y="1699260"/>
                </a:cubicBezTo>
                <a:lnTo>
                  <a:pt x="1800409" y="1699260"/>
                </a:lnTo>
                <a:lnTo>
                  <a:pt x="1769929" y="1684020"/>
                </a:lnTo>
                <a:cubicBezTo>
                  <a:pt x="1661945" y="1522043"/>
                  <a:pt x="1757762" y="1638633"/>
                  <a:pt x="1320349" y="1630680"/>
                </a:cubicBezTo>
                <a:cubicBezTo>
                  <a:pt x="1326547" y="1612087"/>
                  <a:pt x="1328437" y="1599732"/>
                  <a:pt x="1343209" y="1584960"/>
                </a:cubicBezTo>
                <a:cubicBezTo>
                  <a:pt x="1349685" y="1578484"/>
                  <a:pt x="1358617" y="1575043"/>
                  <a:pt x="1366069" y="1569720"/>
                </a:cubicBezTo>
                <a:cubicBezTo>
                  <a:pt x="1376403" y="1562338"/>
                  <a:pt x="1386145" y="1554143"/>
                  <a:pt x="1396549" y="1546860"/>
                </a:cubicBezTo>
                <a:cubicBezTo>
                  <a:pt x="1411554" y="1536356"/>
                  <a:pt x="1429317" y="1529332"/>
                  <a:pt x="1442269" y="1516380"/>
                </a:cubicBezTo>
                <a:cubicBezTo>
                  <a:pt x="1457754" y="1500895"/>
                  <a:pt x="1464636" y="1487197"/>
                  <a:pt x="1487989" y="1485900"/>
                </a:cubicBezTo>
                <a:cubicBezTo>
                  <a:pt x="1571718" y="1481248"/>
                  <a:pt x="1655629" y="1480820"/>
                  <a:pt x="1739449" y="1478280"/>
                </a:cubicBezTo>
                <a:cubicBezTo>
                  <a:pt x="1744529" y="1470660"/>
                  <a:pt x="1753553" y="1464507"/>
                  <a:pt x="1754689" y="1455420"/>
                </a:cubicBezTo>
                <a:cubicBezTo>
                  <a:pt x="1756295" y="1442569"/>
                  <a:pt x="1753495" y="1428565"/>
                  <a:pt x="1747069" y="1417320"/>
                </a:cubicBezTo>
                <a:cubicBezTo>
                  <a:pt x="1740118" y="1405155"/>
                  <a:pt x="1713083" y="1398371"/>
                  <a:pt x="1701349" y="1394460"/>
                </a:cubicBezTo>
                <a:lnTo>
                  <a:pt x="1228909" y="1402080"/>
                </a:lnTo>
                <a:cubicBezTo>
                  <a:pt x="1195803" y="1402963"/>
                  <a:pt x="1162711" y="1405592"/>
                  <a:pt x="1129849" y="1409700"/>
                </a:cubicBezTo>
                <a:cubicBezTo>
                  <a:pt x="1121879" y="1410696"/>
                  <a:pt x="1114940" y="1416184"/>
                  <a:pt x="1106989" y="1417320"/>
                </a:cubicBezTo>
                <a:cubicBezTo>
                  <a:pt x="1079216" y="1421288"/>
                  <a:pt x="1051109" y="1422400"/>
                  <a:pt x="1023169" y="1424940"/>
                </a:cubicBezTo>
                <a:lnTo>
                  <a:pt x="977449" y="1455420"/>
                </a:lnTo>
                <a:cubicBezTo>
                  <a:pt x="969829" y="1460500"/>
                  <a:pt x="963277" y="1467764"/>
                  <a:pt x="954589" y="1470660"/>
                </a:cubicBezTo>
                <a:lnTo>
                  <a:pt x="931729" y="1478280"/>
                </a:lnTo>
                <a:cubicBezTo>
                  <a:pt x="926649" y="1470660"/>
                  <a:pt x="917784" y="1464486"/>
                  <a:pt x="916489" y="1455420"/>
                </a:cubicBezTo>
                <a:cubicBezTo>
                  <a:pt x="912699" y="1428889"/>
                  <a:pt x="927315" y="1419527"/>
                  <a:pt x="946969" y="1409700"/>
                </a:cubicBezTo>
                <a:cubicBezTo>
                  <a:pt x="991136" y="1387616"/>
                  <a:pt x="997183" y="1393114"/>
                  <a:pt x="1053649" y="1386840"/>
                </a:cubicBezTo>
                <a:cubicBezTo>
                  <a:pt x="1061269" y="1379220"/>
                  <a:pt x="1068230" y="1370879"/>
                  <a:pt x="1076509" y="1363980"/>
                </a:cubicBezTo>
                <a:cubicBezTo>
                  <a:pt x="1083544" y="1358117"/>
                  <a:pt x="1093506" y="1355775"/>
                  <a:pt x="1099369" y="1348740"/>
                </a:cubicBezTo>
                <a:cubicBezTo>
                  <a:pt x="1106641" y="1340014"/>
                  <a:pt x="1107337" y="1326986"/>
                  <a:pt x="1114609" y="1318260"/>
                </a:cubicBezTo>
                <a:cubicBezTo>
                  <a:pt x="1120472" y="1311225"/>
                  <a:pt x="1129100" y="1306739"/>
                  <a:pt x="1137469" y="1303020"/>
                </a:cubicBezTo>
                <a:cubicBezTo>
                  <a:pt x="1187070" y="1280975"/>
                  <a:pt x="1206894" y="1285625"/>
                  <a:pt x="1267009" y="1280160"/>
                </a:cubicBezTo>
                <a:cubicBezTo>
                  <a:pt x="1279709" y="1277620"/>
                  <a:pt x="1292544" y="1275681"/>
                  <a:pt x="1305109" y="1272540"/>
                </a:cubicBezTo>
                <a:cubicBezTo>
                  <a:pt x="1312901" y="1270592"/>
                  <a:pt x="1331561" y="1272104"/>
                  <a:pt x="1327969" y="1264920"/>
                </a:cubicBezTo>
                <a:cubicBezTo>
                  <a:pt x="1323285" y="1255553"/>
                  <a:pt x="1307649" y="1259840"/>
                  <a:pt x="1297489" y="1257300"/>
                </a:cubicBezTo>
                <a:cubicBezTo>
                  <a:pt x="1289869" y="1252220"/>
                  <a:pt x="1282820" y="1246156"/>
                  <a:pt x="1274629" y="1242060"/>
                </a:cubicBezTo>
                <a:cubicBezTo>
                  <a:pt x="1259008" y="1234250"/>
                  <a:pt x="1228160" y="1229718"/>
                  <a:pt x="1213669" y="1226820"/>
                </a:cubicBezTo>
                <a:cubicBezTo>
                  <a:pt x="1216209" y="1209040"/>
                  <a:pt x="1218076" y="1191151"/>
                  <a:pt x="1221289" y="1173480"/>
                </a:cubicBezTo>
                <a:cubicBezTo>
                  <a:pt x="1223162" y="1163176"/>
                  <a:pt x="1222903" y="1151580"/>
                  <a:pt x="1228909" y="1143000"/>
                </a:cubicBezTo>
                <a:cubicBezTo>
                  <a:pt x="1241269" y="1125343"/>
                  <a:pt x="1259389" y="1112520"/>
                  <a:pt x="1274629" y="1097280"/>
                </a:cubicBezTo>
                <a:cubicBezTo>
                  <a:pt x="1282249" y="1089660"/>
                  <a:pt x="1287266" y="1077828"/>
                  <a:pt x="1297489" y="1074420"/>
                </a:cubicBezTo>
                <a:cubicBezTo>
                  <a:pt x="1305109" y="1071880"/>
                  <a:pt x="1312828" y="1069620"/>
                  <a:pt x="1320349" y="1066800"/>
                </a:cubicBezTo>
                <a:cubicBezTo>
                  <a:pt x="1333156" y="1061997"/>
                  <a:pt x="1345473" y="1055885"/>
                  <a:pt x="1358449" y="1051560"/>
                </a:cubicBezTo>
                <a:cubicBezTo>
                  <a:pt x="1368384" y="1048248"/>
                  <a:pt x="1378859" y="1046817"/>
                  <a:pt x="1388929" y="1043940"/>
                </a:cubicBezTo>
                <a:cubicBezTo>
                  <a:pt x="1396652" y="1041733"/>
                  <a:pt x="1403793" y="1037082"/>
                  <a:pt x="1411789" y="1036320"/>
                </a:cubicBezTo>
                <a:cubicBezTo>
                  <a:pt x="1457373" y="1031979"/>
                  <a:pt x="1503229" y="1031240"/>
                  <a:pt x="1548949" y="1028700"/>
                </a:cubicBezTo>
                <a:cubicBezTo>
                  <a:pt x="1556654" y="1017142"/>
                  <a:pt x="1571809" y="998754"/>
                  <a:pt x="1571809" y="982980"/>
                </a:cubicBezTo>
                <a:cubicBezTo>
                  <a:pt x="1571809" y="955476"/>
                  <a:pt x="1561064" y="946086"/>
                  <a:pt x="1541329" y="929640"/>
                </a:cubicBezTo>
                <a:cubicBezTo>
                  <a:pt x="1534294" y="923777"/>
                  <a:pt x="1527044" y="917616"/>
                  <a:pt x="1518469" y="914400"/>
                </a:cubicBezTo>
                <a:cubicBezTo>
                  <a:pt x="1506342" y="909852"/>
                  <a:pt x="1493069" y="909320"/>
                  <a:pt x="1480369" y="906780"/>
                </a:cubicBezTo>
                <a:lnTo>
                  <a:pt x="1236529" y="914400"/>
                </a:lnTo>
                <a:cubicBezTo>
                  <a:pt x="1057894" y="923332"/>
                  <a:pt x="1238026" y="915421"/>
                  <a:pt x="1152709" y="929640"/>
                </a:cubicBezTo>
                <a:cubicBezTo>
                  <a:pt x="1130021" y="933421"/>
                  <a:pt x="1106989" y="934720"/>
                  <a:pt x="1084129" y="937260"/>
                </a:cubicBezTo>
                <a:cubicBezTo>
                  <a:pt x="1076509" y="942340"/>
                  <a:pt x="1069460" y="948404"/>
                  <a:pt x="1061269" y="952500"/>
                </a:cubicBezTo>
                <a:cubicBezTo>
                  <a:pt x="998205" y="984032"/>
                  <a:pt x="1087211" y="927791"/>
                  <a:pt x="1007929" y="975360"/>
                </a:cubicBezTo>
                <a:cubicBezTo>
                  <a:pt x="992223" y="984784"/>
                  <a:pt x="975161" y="992888"/>
                  <a:pt x="962209" y="1005840"/>
                </a:cubicBezTo>
                <a:cubicBezTo>
                  <a:pt x="954589" y="1013460"/>
                  <a:pt x="948315" y="1022722"/>
                  <a:pt x="939349" y="1028700"/>
                </a:cubicBezTo>
                <a:cubicBezTo>
                  <a:pt x="932666" y="1033155"/>
                  <a:pt x="924109" y="1033780"/>
                  <a:pt x="916489" y="1036320"/>
                </a:cubicBezTo>
                <a:cubicBezTo>
                  <a:pt x="901518" y="1081232"/>
                  <a:pt x="918961" y="1036938"/>
                  <a:pt x="886009" y="1089660"/>
                </a:cubicBezTo>
                <a:cubicBezTo>
                  <a:pt x="879989" y="1099293"/>
                  <a:pt x="876405" y="1110277"/>
                  <a:pt x="870769" y="1120140"/>
                </a:cubicBezTo>
                <a:cubicBezTo>
                  <a:pt x="861855" y="1135739"/>
                  <a:pt x="842482" y="1160396"/>
                  <a:pt x="832669" y="1173480"/>
                </a:cubicBezTo>
                <a:cubicBezTo>
                  <a:pt x="830129" y="1181100"/>
                  <a:pt x="828950" y="1189319"/>
                  <a:pt x="825049" y="1196340"/>
                </a:cubicBezTo>
                <a:cubicBezTo>
                  <a:pt x="816154" y="1212351"/>
                  <a:pt x="804729" y="1226820"/>
                  <a:pt x="794569" y="1242060"/>
                </a:cubicBezTo>
                <a:cubicBezTo>
                  <a:pt x="789489" y="1249680"/>
                  <a:pt x="783425" y="1256729"/>
                  <a:pt x="779329" y="1264920"/>
                </a:cubicBezTo>
                <a:cubicBezTo>
                  <a:pt x="746244" y="1331089"/>
                  <a:pt x="784478" y="1262654"/>
                  <a:pt x="741229" y="1318260"/>
                </a:cubicBezTo>
                <a:cubicBezTo>
                  <a:pt x="717946" y="1348196"/>
                  <a:pt x="719851" y="1365522"/>
                  <a:pt x="687889" y="1379220"/>
                </a:cubicBezTo>
                <a:cubicBezTo>
                  <a:pt x="678263" y="1383345"/>
                  <a:pt x="667569" y="1384300"/>
                  <a:pt x="657409" y="1386840"/>
                </a:cubicBezTo>
                <a:cubicBezTo>
                  <a:pt x="649789" y="1391920"/>
                  <a:pt x="643237" y="1399184"/>
                  <a:pt x="634549" y="1402080"/>
                </a:cubicBezTo>
                <a:cubicBezTo>
                  <a:pt x="603280" y="1412503"/>
                  <a:pt x="475443" y="1417259"/>
                  <a:pt x="474529" y="1417320"/>
                </a:cubicBezTo>
                <a:cubicBezTo>
                  <a:pt x="459289" y="1419860"/>
                  <a:pt x="443916" y="1421703"/>
                  <a:pt x="428809" y="1424940"/>
                </a:cubicBezTo>
                <a:cubicBezTo>
                  <a:pt x="408329" y="1429329"/>
                  <a:pt x="388633" y="1437582"/>
                  <a:pt x="367849" y="1440180"/>
                </a:cubicBezTo>
                <a:cubicBezTo>
                  <a:pt x="264600" y="1453086"/>
                  <a:pt x="345587" y="1441457"/>
                  <a:pt x="268789" y="1455420"/>
                </a:cubicBezTo>
                <a:cubicBezTo>
                  <a:pt x="253588" y="1458184"/>
                  <a:pt x="238176" y="1459803"/>
                  <a:pt x="223069" y="1463040"/>
                </a:cubicBezTo>
                <a:lnTo>
                  <a:pt x="131629" y="1485900"/>
                </a:lnTo>
                <a:lnTo>
                  <a:pt x="101149" y="1493520"/>
                </a:lnTo>
                <a:lnTo>
                  <a:pt x="70669" y="1501140"/>
                </a:lnTo>
                <a:cubicBezTo>
                  <a:pt x="0" y="1477584"/>
                  <a:pt x="28475" y="1495226"/>
                  <a:pt x="55429" y="1333500"/>
                </a:cubicBezTo>
                <a:cubicBezTo>
                  <a:pt x="56747" y="1325594"/>
                  <a:pt x="93133" y="1298406"/>
                  <a:pt x="101149" y="1295400"/>
                </a:cubicBezTo>
                <a:cubicBezTo>
                  <a:pt x="113276" y="1290852"/>
                  <a:pt x="126684" y="1290921"/>
                  <a:pt x="139249" y="1287780"/>
                </a:cubicBezTo>
                <a:cubicBezTo>
                  <a:pt x="147041" y="1285832"/>
                  <a:pt x="154113" y="1280922"/>
                  <a:pt x="162109" y="1280160"/>
                </a:cubicBezTo>
                <a:cubicBezTo>
                  <a:pt x="207693" y="1275819"/>
                  <a:pt x="253549" y="1275080"/>
                  <a:pt x="299269" y="1272540"/>
                </a:cubicBezTo>
                <a:cubicBezTo>
                  <a:pt x="309429" y="1270000"/>
                  <a:pt x="319679" y="1267797"/>
                  <a:pt x="329749" y="1264920"/>
                </a:cubicBezTo>
                <a:cubicBezTo>
                  <a:pt x="337472" y="1262713"/>
                  <a:pt x="344817" y="1259248"/>
                  <a:pt x="352609" y="1257300"/>
                </a:cubicBezTo>
                <a:cubicBezTo>
                  <a:pt x="365174" y="1254159"/>
                  <a:pt x="378009" y="1252220"/>
                  <a:pt x="390709" y="1249680"/>
                </a:cubicBezTo>
                <a:cubicBezTo>
                  <a:pt x="435557" y="1227256"/>
                  <a:pt x="410413" y="1238032"/>
                  <a:pt x="466909" y="1219200"/>
                </a:cubicBezTo>
                <a:cubicBezTo>
                  <a:pt x="474529" y="1216660"/>
                  <a:pt x="481770" y="1212307"/>
                  <a:pt x="489769" y="1211580"/>
                </a:cubicBezTo>
                <a:lnTo>
                  <a:pt x="573589" y="1203960"/>
                </a:lnTo>
                <a:cubicBezTo>
                  <a:pt x="571049" y="1196340"/>
                  <a:pt x="572505" y="1185769"/>
                  <a:pt x="565969" y="1181100"/>
                </a:cubicBezTo>
                <a:cubicBezTo>
                  <a:pt x="552897" y="1171763"/>
                  <a:pt x="535489" y="1170940"/>
                  <a:pt x="520249" y="1165860"/>
                </a:cubicBezTo>
                <a:lnTo>
                  <a:pt x="497389" y="1158240"/>
                </a:lnTo>
                <a:cubicBezTo>
                  <a:pt x="489769" y="1155700"/>
                  <a:pt x="482512" y="1151507"/>
                  <a:pt x="474529" y="1150620"/>
                </a:cubicBezTo>
                <a:lnTo>
                  <a:pt x="405949" y="1143000"/>
                </a:lnTo>
                <a:cubicBezTo>
                  <a:pt x="408489" y="1125220"/>
                  <a:pt x="417465" y="1107193"/>
                  <a:pt x="413569" y="1089660"/>
                </a:cubicBezTo>
                <a:cubicBezTo>
                  <a:pt x="411582" y="1080720"/>
                  <a:pt x="399481" y="1077052"/>
                  <a:pt x="390709" y="1074420"/>
                </a:cubicBezTo>
                <a:cubicBezTo>
                  <a:pt x="373506" y="1069259"/>
                  <a:pt x="355149" y="1069340"/>
                  <a:pt x="337369" y="1066800"/>
                </a:cubicBezTo>
                <a:cubicBezTo>
                  <a:pt x="306217" y="1020073"/>
                  <a:pt x="306436" y="1030513"/>
                  <a:pt x="329749" y="937260"/>
                </a:cubicBezTo>
                <a:cubicBezTo>
                  <a:pt x="331970" y="928375"/>
                  <a:pt x="344989" y="927100"/>
                  <a:pt x="352609" y="922020"/>
                </a:cubicBezTo>
                <a:cubicBezTo>
                  <a:pt x="395789" y="924560"/>
                  <a:pt x="439124" y="925189"/>
                  <a:pt x="482149" y="929640"/>
                </a:cubicBezTo>
                <a:cubicBezTo>
                  <a:pt x="512885" y="932820"/>
                  <a:pt x="573589" y="944880"/>
                  <a:pt x="573589" y="944880"/>
                </a:cubicBezTo>
                <a:cubicBezTo>
                  <a:pt x="588829" y="942340"/>
                  <a:pt x="604652" y="942146"/>
                  <a:pt x="619309" y="937260"/>
                </a:cubicBezTo>
                <a:cubicBezTo>
                  <a:pt x="627997" y="934364"/>
                  <a:pt x="633978" y="926116"/>
                  <a:pt x="642169" y="922020"/>
                </a:cubicBezTo>
                <a:cubicBezTo>
                  <a:pt x="705265" y="890472"/>
                  <a:pt x="622375" y="942836"/>
                  <a:pt x="687889" y="899160"/>
                </a:cubicBezTo>
                <a:cubicBezTo>
                  <a:pt x="690429" y="891540"/>
                  <a:pt x="695509" y="884332"/>
                  <a:pt x="695509" y="876300"/>
                </a:cubicBezTo>
                <a:cubicBezTo>
                  <a:pt x="695509" y="754381"/>
                  <a:pt x="639637" y="824747"/>
                  <a:pt x="482149" y="830580"/>
                </a:cubicBezTo>
                <a:cubicBezTo>
                  <a:pt x="471989" y="833120"/>
                  <a:pt x="461973" y="836327"/>
                  <a:pt x="451669" y="838200"/>
                </a:cubicBezTo>
                <a:cubicBezTo>
                  <a:pt x="374617" y="852209"/>
                  <a:pt x="422416" y="837791"/>
                  <a:pt x="375469" y="853440"/>
                </a:cubicBezTo>
                <a:cubicBezTo>
                  <a:pt x="362769" y="850900"/>
                  <a:pt x="349864" y="849228"/>
                  <a:pt x="337369" y="845820"/>
                </a:cubicBezTo>
                <a:cubicBezTo>
                  <a:pt x="321871" y="841593"/>
                  <a:pt x="307401" y="833730"/>
                  <a:pt x="291649" y="830580"/>
                </a:cubicBezTo>
                <a:cubicBezTo>
                  <a:pt x="278949" y="828040"/>
                  <a:pt x="266044" y="826368"/>
                  <a:pt x="253549" y="822960"/>
                </a:cubicBezTo>
                <a:cubicBezTo>
                  <a:pt x="238051" y="818733"/>
                  <a:pt x="207829" y="807720"/>
                  <a:pt x="207829" y="807720"/>
                </a:cubicBezTo>
                <a:cubicBezTo>
                  <a:pt x="202749" y="800100"/>
                  <a:pt x="196685" y="793051"/>
                  <a:pt x="192589" y="784860"/>
                </a:cubicBezTo>
                <a:cubicBezTo>
                  <a:pt x="188997" y="777676"/>
                  <a:pt x="189987" y="768272"/>
                  <a:pt x="184969" y="762000"/>
                </a:cubicBezTo>
                <a:cubicBezTo>
                  <a:pt x="159996" y="730783"/>
                  <a:pt x="162109" y="759958"/>
                  <a:pt x="162109" y="739140"/>
                </a:cubicBezTo>
              </a:path>
            </a:pathLst>
          </a:cu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323</Words>
  <Application>Microsoft Office PowerPoint</Application>
  <PresentationFormat>Экран (4:3)</PresentationFormat>
  <Paragraphs>30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«Такие разные имена»</vt:lpstr>
      <vt:lpstr>Юль Томтен </vt:lpstr>
      <vt:lpstr>Святой Николай</vt:lpstr>
      <vt:lpstr>Пэр Ноэль и Шаланд </vt:lpstr>
      <vt:lpstr>Санта Клаус </vt:lpstr>
      <vt:lpstr>Фея Бефана </vt:lpstr>
      <vt:lpstr>Что за праздник Новый год? С чем у вас ассоциируется Новый год </vt:lpstr>
      <vt:lpstr>«Любимые герои Деда Мороза» </vt:lpstr>
      <vt:lpstr>«Дед Мороз  Санта Клаус» </vt:lpstr>
      <vt:lpstr>«Кто куда прячет подарок»</vt:lpstr>
      <vt:lpstr>«Помощь «Юль Томтену»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полина</dc:creator>
  <cp:lastModifiedBy>Admin</cp:lastModifiedBy>
  <cp:revision>8</cp:revision>
  <dcterms:created xsi:type="dcterms:W3CDTF">2019-12-22T18:54:35Z</dcterms:created>
  <dcterms:modified xsi:type="dcterms:W3CDTF">2021-12-28T06:39:44Z</dcterms:modified>
</cp:coreProperties>
</file>