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4" r:id="rId8"/>
    <p:sldId id="266" r:id="rId9"/>
    <p:sldId id="267" r:id="rId10"/>
    <p:sldId id="268" r:id="rId11"/>
    <p:sldId id="265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9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8481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1090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2902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5106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2766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3584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7720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1068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8630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0077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8783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8220-D0C0-4479-8920-E464FA8816C2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BD9FD-917B-40F2-8E07-076F0A6BDB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4257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8561" y="606583"/>
            <a:ext cx="9793002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Викторина для детей</a:t>
            </a:r>
          </a:p>
          <a:p>
            <a:pPr algn="ctr"/>
            <a:endParaRPr lang="ru-RU" sz="4800" dirty="0" smtClean="0"/>
          </a:p>
          <a:p>
            <a:pPr algn="ctr"/>
            <a:r>
              <a:rPr lang="ru-RU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«РОЖДЕСТВО К НАМ ИДЕТ!»</a:t>
            </a:r>
            <a:endParaRPr lang="ru-RU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784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42741" y="1143930"/>
            <a:ext cx="853041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ru-RU" sz="2400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Здравствуйте </a:t>
            </a:r>
            <a:r>
              <a:rPr lang="ru-RU" sz="2400" dirty="0">
                <a:solidFill>
                  <a:srgbClr val="181818"/>
                </a:solidFill>
                <a:latin typeface="Times New Roman" panose="02020603050405020304" pitchFamily="18" charset="0"/>
              </a:rPr>
              <a:t>ребята</a:t>
            </a:r>
            <a:r>
              <a:rPr lang="ru-RU" sz="2400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! Поздравляем всех вас с Новым годом!!!</a:t>
            </a:r>
          </a:p>
          <a:p>
            <a:pPr algn="ctr"/>
            <a:r>
              <a:rPr lang="ru-RU" sz="2400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Предлагаем вам принять участие </a:t>
            </a:r>
          </a:p>
          <a:p>
            <a:pPr algn="ctr"/>
            <a:r>
              <a:rPr lang="ru-RU" sz="2400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в познавательной викторине </a:t>
            </a:r>
          </a:p>
          <a:p>
            <a:pPr algn="ctr"/>
            <a:r>
              <a:rPr lang="ru-RU" sz="2400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«Рождество к нам идёт». 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420349" y="3030364"/>
            <a:ext cx="9629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- </a:t>
            </a:r>
            <a:r>
              <a:rPr lang="ru-RU" sz="2800" dirty="0" smtClean="0"/>
              <a:t>Ребята, скажите пожалуйста, какой праздник приближается?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8374455" y="3947312"/>
            <a:ext cx="2313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РОЖДЕСТВО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743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91493" y="614582"/>
            <a:ext cx="110090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- Верно! 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Рождество отмечается 7 января — это День Рождения Иисуса. Хотя точной даты рождения Христа никто не знает. В некоторых странах Рождество отмечают 25 декабря по старому стилю.</a:t>
            </a:r>
            <a:endParaRPr lang="ru-RU" sz="2000" b="1" dirty="0">
              <a:solidFill>
                <a:srgbClr val="181818"/>
              </a:solidFill>
              <a:latin typeface="Open Sans"/>
            </a:endParaRPr>
          </a:p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 Считается, что на Рождество небеса открываются и у них можно просить о чем угодно. Главное, чтобы желание было добрым, искренним и светлым. В ночь перед Рождеством и на Рождество случаются чудеса: люди исцеляются от болезней, сбываются их мечты. Только в чудо нужно верить всем сердцем.</a:t>
            </a:r>
            <a:endParaRPr lang="ru-RU" sz="2000" b="1" dirty="0">
              <a:solidFill>
                <a:srgbClr val="181818"/>
              </a:solidFill>
              <a:latin typeface="Open Sans"/>
            </a:endParaRPr>
          </a:p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 Ребята, скоро наступит долгожданный, необычный и самый любимый праздник Рождество. Но не многие знают об истории возникновения этого праздника, о его традициях. Чтобы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 смогли узнать много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интересного о величайшем празднике Рождество Христово,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примите участие в  нашей рождественской викторине.</a:t>
            </a:r>
            <a:endParaRPr lang="ru-RU" sz="2000" b="1" i="0" dirty="0">
              <a:solidFill>
                <a:srgbClr val="181818"/>
              </a:solidFill>
              <a:effectLst/>
              <a:latin typeface="Open Sans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693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08324" y="492081"/>
            <a:ext cx="32140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1 тур. РАЗМИНКА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37304" y="1575799"/>
            <a:ext cx="99799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- </a:t>
            </a:r>
            <a:r>
              <a:rPr lang="ru-RU" sz="32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В первом </a:t>
            </a:r>
            <a:r>
              <a:rPr lang="ru-RU" sz="3200" b="1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туре </a:t>
            </a:r>
            <a:r>
              <a:rPr lang="ru-RU" sz="3200" b="1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вы </a:t>
            </a:r>
            <a:r>
              <a:rPr lang="ru-RU" sz="32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должны </a:t>
            </a:r>
            <a:r>
              <a:rPr lang="ru-RU" sz="3200" b="1" dirty="0" smtClean="0">
                <a:solidFill>
                  <a:srgbClr val="181818"/>
                </a:solidFill>
                <a:latin typeface="Times New Roman" panose="02020603050405020304" pitchFamily="18" charset="0"/>
              </a:rPr>
              <a:t>будете </a:t>
            </a:r>
            <a:r>
              <a:rPr lang="ru-RU" sz="3200" b="1" dirty="0">
                <a:solidFill>
                  <a:srgbClr val="181818"/>
                </a:solidFill>
                <a:latin typeface="Times New Roman" panose="02020603050405020304" pitchFamily="18" charset="0"/>
              </a:rPr>
              <a:t>выбрать правильный ответ.</a:t>
            </a:r>
            <a:endParaRPr lang="ru-RU" sz="32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938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35527" y="277091"/>
            <a:ext cx="54448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Какое дерево является символом праздника Новый год? 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0329" y="1316182"/>
            <a:ext cx="1069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Сосна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4618" y="1967345"/>
            <a:ext cx="754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Ель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62546" y="2729346"/>
            <a:ext cx="956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Кедр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7565" y="3629891"/>
            <a:ext cx="1071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Пихта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11469" y="249588"/>
            <a:ext cx="417576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Назовите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головной убор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снеговика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914056" y="1415534"/>
            <a:ext cx="708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Таз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5149" y="2052843"/>
            <a:ext cx="1126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Ведро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725892" y="2909456"/>
            <a:ext cx="1217838" cy="47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Шапка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226624" y="3687680"/>
            <a:ext cx="1082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Кепка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009595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333" y="332509"/>
            <a:ext cx="45009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Откуда дед мороз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достаёт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подарки для детишек?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798" y="1510145"/>
            <a:ext cx="20920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Из мешка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09455" y="3463637"/>
            <a:ext cx="1503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Из </a:t>
            </a:r>
            <a:r>
              <a:rPr lang="ru-RU" sz="2400" b="1" dirty="0" smtClean="0">
                <a:solidFill>
                  <a:srgbClr val="FF0000"/>
                </a:solidFill>
              </a:rPr>
              <a:t>носка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6088" y="1950233"/>
            <a:ext cx="1756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Из </a:t>
            </a:r>
            <a:r>
              <a:rPr lang="ru-RU" sz="2400" b="1" dirty="0" smtClean="0">
                <a:solidFill>
                  <a:srgbClr val="FF0000"/>
                </a:solidFill>
              </a:rPr>
              <a:t>сундука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76633" y="2697080"/>
            <a:ext cx="15087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Из </a:t>
            </a:r>
            <a:r>
              <a:rPr lang="ru-RU" sz="2400" b="1" dirty="0" smtClean="0">
                <a:solidFill>
                  <a:srgbClr val="FF0000"/>
                </a:solidFill>
              </a:rPr>
              <a:t>сейфа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96589" y="279462"/>
            <a:ext cx="51748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называется волшебная палочка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деда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мороза?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96789" y="1415534"/>
            <a:ext cx="13845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Скипетр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137277" y="2011279"/>
            <a:ext cx="12929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Дубина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52308" y="2690152"/>
            <a:ext cx="9902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Жезл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69103" y="3466007"/>
            <a:ext cx="10804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Посох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353" y="251754"/>
            <a:ext cx="343741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Нити фонариков на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новогодней ёлке?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3703" y="1401679"/>
            <a:ext cx="16240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Гирлянды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37838" y="3604553"/>
            <a:ext cx="1569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Конфетти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7964" y="2189019"/>
            <a:ext cx="1009443" cy="46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Бусы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81687" y="2800988"/>
            <a:ext cx="1721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Серпантин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716873" y="214950"/>
            <a:ext cx="405187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начиняют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новогодние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хлопушки?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41672" y="1233054"/>
            <a:ext cx="2299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Гвоздями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471641" y="1900442"/>
            <a:ext cx="1423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Салатом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08908" y="2510044"/>
            <a:ext cx="18210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Конфетами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677169" y="3258187"/>
            <a:ext cx="1569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Конфетти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8277" y="207591"/>
            <a:ext cx="58931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Исполнительница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колыбельной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песенки для ёлочки?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9315" y="1498661"/>
            <a:ext cx="1109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Вьюга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3477" y="2316079"/>
            <a:ext cx="12991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Метель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1912" y="2953389"/>
            <a:ext cx="1056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Пурга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09868" y="3770806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Изморозь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6000" y="251798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называется танец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новогодней ёлки?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353626" y="1304697"/>
            <a:ext cx="14141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Ча-ча-ча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41417" y="2094405"/>
            <a:ext cx="1260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Полька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86974" y="2690153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Вальс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463817" y="3466006"/>
            <a:ext cx="14407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Хоровод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16582" y="803564"/>
            <a:ext cx="3597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2тур. «ЗАГАДОЧНЫЙ»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28888" y="1914093"/>
            <a:ext cx="76862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- Во втором туре </a:t>
            </a:r>
            <a:r>
              <a:rPr lang="ru-RU" sz="3200" b="1" dirty="0" smtClean="0"/>
              <a:t>в</a:t>
            </a:r>
            <a:r>
              <a:rPr lang="ru-RU" sz="3200" b="1" dirty="0" smtClean="0"/>
              <a:t>ы должны отгадать</a:t>
            </a:r>
          </a:p>
          <a:p>
            <a:pPr algn="ctr"/>
            <a:r>
              <a:rPr lang="ru-RU" sz="3200" b="1" dirty="0" smtClean="0"/>
              <a:t> загадки. Удачи вам!</a:t>
            </a:r>
            <a:endParaRPr lang="ru-RU" sz="3200" b="1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1891" y="376581"/>
            <a:ext cx="3463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1</a:t>
            </a:r>
            <a:r>
              <a:rPr lang="ru-RU" b="1" dirty="0" smtClean="0"/>
              <a:t> Две </a:t>
            </a:r>
            <a:r>
              <a:rPr lang="ru-RU" b="1" dirty="0" smtClean="0"/>
              <a:t>сестренки, две плетенки </a:t>
            </a:r>
            <a:br>
              <a:rPr lang="ru-RU" b="1" dirty="0" smtClean="0"/>
            </a:br>
            <a:r>
              <a:rPr lang="ru-RU" b="1" dirty="0" smtClean="0"/>
              <a:t>Из овечьей шерсти тонкой. </a:t>
            </a:r>
            <a:br>
              <a:rPr lang="ru-RU" b="1" dirty="0" smtClean="0"/>
            </a:br>
            <a:r>
              <a:rPr lang="ru-RU" b="1" dirty="0" smtClean="0"/>
              <a:t>Как гулять - так надевать, </a:t>
            </a:r>
            <a:br>
              <a:rPr lang="ru-RU" b="1" dirty="0" smtClean="0"/>
            </a:br>
            <a:r>
              <a:rPr lang="ru-RU" b="1" dirty="0" smtClean="0"/>
              <a:t>Чтоб не мерзли пять да пять. 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40718" y="1706479"/>
            <a:ext cx="1232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Рукавички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3891" y="1565564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7091" y="2274654"/>
            <a:ext cx="28817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 </a:t>
            </a:r>
            <a:r>
              <a:rPr lang="ru-RU" b="1" dirty="0" smtClean="0"/>
              <a:t>Жил </a:t>
            </a:r>
            <a:r>
              <a:rPr lang="ru-RU" b="1" dirty="0" smtClean="0"/>
              <a:t>я посреди двора, </a:t>
            </a:r>
            <a:br>
              <a:rPr lang="ru-RU" b="1" dirty="0" smtClean="0"/>
            </a:br>
            <a:r>
              <a:rPr lang="ru-RU" b="1" dirty="0" smtClean="0"/>
              <a:t>Где играет детвора, </a:t>
            </a:r>
            <a:br>
              <a:rPr lang="ru-RU" b="1" dirty="0" smtClean="0"/>
            </a:br>
            <a:r>
              <a:rPr lang="ru-RU" b="1" dirty="0" smtClean="0"/>
              <a:t>Но от солнечных лучей </a:t>
            </a:r>
            <a:br>
              <a:rPr lang="ru-RU" b="1" dirty="0" smtClean="0"/>
            </a:br>
            <a:r>
              <a:rPr lang="ru-RU" b="1" dirty="0" smtClean="0"/>
              <a:t>Превратился я в ручей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6444" y="3659970"/>
            <a:ext cx="1112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Снеговик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05676" y="3618407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67199" y="501640"/>
            <a:ext cx="36021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3</a:t>
            </a:r>
            <a:r>
              <a:rPr lang="ru-RU" b="1" dirty="0" smtClean="0"/>
              <a:t> Гостья </a:t>
            </a:r>
            <a:r>
              <a:rPr lang="ru-RU" b="1" dirty="0" smtClean="0"/>
              <a:t>к нам пришла с опушки - </a:t>
            </a:r>
            <a:br>
              <a:rPr lang="ru-RU" b="1" dirty="0" smtClean="0"/>
            </a:br>
            <a:r>
              <a:rPr lang="ru-RU" b="1" dirty="0" smtClean="0"/>
              <a:t>Зелена, хоть не лягушка. </a:t>
            </a:r>
            <a:br>
              <a:rPr lang="ru-RU" b="1" dirty="0" smtClean="0"/>
            </a:br>
            <a:r>
              <a:rPr lang="ru-RU" b="1" dirty="0" smtClean="0"/>
              <a:t>И не Мишка косолапый, </a:t>
            </a:r>
            <a:br>
              <a:rPr lang="ru-RU" b="1" dirty="0" smtClean="0"/>
            </a:br>
            <a:r>
              <a:rPr lang="ru-RU" b="1" dirty="0" smtClean="0"/>
              <a:t>Хоть ее мохнаты лапы. </a:t>
            </a:r>
            <a:br>
              <a:rPr lang="ru-RU" b="1" dirty="0" smtClean="0"/>
            </a:br>
            <a:r>
              <a:rPr lang="ru-RU" b="1" dirty="0" smtClean="0"/>
              <a:t>И понять не можем мы </a:t>
            </a:r>
            <a:br>
              <a:rPr lang="ru-RU" b="1" dirty="0" smtClean="0"/>
            </a:br>
            <a:r>
              <a:rPr lang="ru-RU" b="1" dirty="0" smtClean="0"/>
              <a:t>Иголки для чего нужны? </a:t>
            </a:r>
            <a:br>
              <a:rPr lang="ru-RU" b="1" dirty="0" smtClean="0"/>
            </a:br>
            <a:r>
              <a:rPr lang="ru-RU" b="1" dirty="0" smtClean="0"/>
              <a:t>Не швея она, не ежик, </a:t>
            </a:r>
            <a:br>
              <a:rPr lang="ru-RU" b="1" dirty="0" smtClean="0"/>
            </a:br>
            <a:r>
              <a:rPr lang="ru-RU" b="1" dirty="0" smtClean="0"/>
              <a:t>Хоть на ежика похожа. </a:t>
            </a:r>
            <a:br>
              <a:rPr lang="ru-RU" b="1" dirty="0" smtClean="0"/>
            </a:br>
            <a:r>
              <a:rPr lang="ru-RU" b="1" dirty="0" smtClean="0"/>
              <a:t>Кто пушист, хоть не цыпленок, </a:t>
            </a:r>
            <a:r>
              <a:rPr lang="ru-RU" b="1" dirty="0" smtClean="0"/>
              <a:t>-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Должен знать любой ребенок. </a:t>
            </a:r>
            <a:br>
              <a:rPr lang="ru-RU" b="1" dirty="0" smtClean="0"/>
            </a:br>
            <a:r>
              <a:rPr lang="ru-RU" b="1" dirty="0" smtClean="0"/>
              <a:t>Догадаться очень просто, </a:t>
            </a:r>
            <a:br>
              <a:rPr lang="ru-RU" b="1" dirty="0" smtClean="0"/>
            </a:br>
            <a:r>
              <a:rPr lang="ru-RU" b="1" dirty="0" smtClean="0"/>
              <a:t>Кто пришел к нам нынче в </a:t>
            </a:r>
            <a:r>
              <a:rPr lang="ru-RU" b="1" dirty="0" smtClean="0"/>
              <a:t>гости?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680882" y="3950916"/>
            <a:ext cx="64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Ёлка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26511" y="388164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48254" y="390437"/>
            <a:ext cx="3186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</a:t>
            </a:r>
            <a:r>
              <a:rPr lang="ru-RU" b="1" dirty="0" smtClean="0"/>
              <a:t> Мы </a:t>
            </a:r>
            <a:r>
              <a:rPr lang="ru-RU" b="1" dirty="0" smtClean="0"/>
              <a:t>с бараньими рогами </a:t>
            </a:r>
            <a:br>
              <a:rPr lang="ru-RU" b="1" dirty="0" smtClean="0"/>
            </a:br>
            <a:r>
              <a:rPr lang="ru-RU" b="1" dirty="0" smtClean="0"/>
              <a:t>Вниз под горку мчимся сами, </a:t>
            </a:r>
            <a:br>
              <a:rPr lang="ru-RU" b="1" dirty="0" smtClean="0"/>
            </a:br>
            <a:r>
              <a:rPr lang="ru-RU" b="1" dirty="0" smtClean="0"/>
              <a:t>А как на гору взбираться, </a:t>
            </a:r>
            <a:br>
              <a:rPr lang="ru-RU" b="1" dirty="0" smtClean="0"/>
            </a:br>
            <a:r>
              <a:rPr lang="ru-RU" b="1" dirty="0" smtClean="0"/>
              <a:t>Начинаем упираться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455166" y="156793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391321" y="1651061"/>
            <a:ext cx="787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Санки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617527" y="2274654"/>
            <a:ext cx="29233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5</a:t>
            </a:r>
            <a:r>
              <a:rPr lang="ru-RU" b="1" dirty="0" smtClean="0"/>
              <a:t> Все </a:t>
            </a:r>
            <a:r>
              <a:rPr lang="ru-RU" b="1" dirty="0" smtClean="0"/>
              <a:t>его зимой боятся – </a:t>
            </a:r>
            <a:br>
              <a:rPr lang="ru-RU" b="1" dirty="0" smtClean="0"/>
            </a:br>
            <a:r>
              <a:rPr lang="ru-RU" b="1" dirty="0" smtClean="0"/>
              <a:t>Больно может он кусаться. </a:t>
            </a:r>
            <a:br>
              <a:rPr lang="ru-RU" b="1" dirty="0" smtClean="0"/>
            </a:br>
            <a:r>
              <a:rPr lang="ru-RU" b="1" dirty="0" smtClean="0"/>
              <a:t>Прячьте уши, щёки, нос, </a:t>
            </a:r>
            <a:br>
              <a:rPr lang="ru-RU" b="1" dirty="0" smtClean="0"/>
            </a:br>
            <a:r>
              <a:rPr lang="ru-RU" b="1" dirty="0" smtClean="0"/>
              <a:t>Ведь на улице ...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0250257" y="3507571"/>
            <a:ext cx="849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Мороз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399747" y="3493716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55127" y="429491"/>
            <a:ext cx="2550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тур. «СТИХИ»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03328" y="1734188"/>
            <a:ext cx="59450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600" b="1" dirty="0" smtClean="0"/>
              <a:t>Назовите автора этих строк:</a:t>
            </a:r>
            <a:endParaRPr lang="ru-RU" sz="36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3454" y="473563"/>
            <a:ext cx="24245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1</a:t>
            </a:r>
            <a:r>
              <a:rPr lang="ru-RU" b="1" dirty="0" smtClean="0"/>
              <a:t> Дело </a:t>
            </a:r>
            <a:r>
              <a:rPr lang="ru-RU" b="1" dirty="0" smtClean="0"/>
              <a:t>было в январе,</a:t>
            </a:r>
            <a:br>
              <a:rPr lang="ru-RU" b="1" dirty="0" smtClean="0"/>
            </a:br>
            <a:r>
              <a:rPr lang="ru-RU" b="1" dirty="0" smtClean="0"/>
              <a:t>Стояла ёлка на горе,</a:t>
            </a:r>
            <a:br>
              <a:rPr lang="ru-RU" b="1" dirty="0" smtClean="0"/>
            </a:br>
            <a:r>
              <a:rPr lang="ru-RU" b="1" dirty="0" smtClean="0"/>
              <a:t>И возле этой ёлки</a:t>
            </a:r>
            <a:br>
              <a:rPr lang="ru-RU" b="1" dirty="0" smtClean="0"/>
            </a:br>
            <a:r>
              <a:rPr lang="ru-RU" b="1" dirty="0" smtClean="0"/>
              <a:t>Бродили злые волки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5238" y="1775753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16183" y="1884217"/>
            <a:ext cx="1113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А. </a:t>
            </a:r>
            <a:r>
              <a:rPr lang="ru-RU" b="1" i="1" dirty="0" err="1" smtClean="0">
                <a:solidFill>
                  <a:srgbClr val="FF0000"/>
                </a:solidFill>
              </a:rPr>
              <a:t>Барто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1164" y="2427100"/>
            <a:ext cx="29510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2</a:t>
            </a:r>
            <a:r>
              <a:rPr lang="ru-RU" b="1" dirty="0" smtClean="0"/>
              <a:t> Чародейкою </a:t>
            </a:r>
            <a:r>
              <a:rPr lang="ru-RU" b="1" dirty="0" smtClean="0"/>
              <a:t>Зимою</a:t>
            </a:r>
            <a:br>
              <a:rPr lang="ru-RU" b="1" dirty="0" smtClean="0"/>
            </a:br>
            <a:r>
              <a:rPr lang="ru-RU" b="1" dirty="0" smtClean="0"/>
              <a:t>Околдован, лес стоит —</a:t>
            </a:r>
            <a:br>
              <a:rPr lang="ru-RU" b="1" dirty="0" smtClean="0"/>
            </a:br>
            <a:r>
              <a:rPr lang="ru-RU" b="1" dirty="0" smtClean="0"/>
              <a:t>И под снежной бахромою,</a:t>
            </a:r>
            <a:br>
              <a:rPr lang="ru-RU" b="1" dirty="0" smtClean="0"/>
            </a:br>
            <a:r>
              <a:rPr lang="ru-RU" b="1" dirty="0" smtClean="0"/>
              <a:t>Неподвижною, немою,</a:t>
            </a:r>
            <a:br>
              <a:rPr lang="ru-RU" b="1" dirty="0" smtClean="0"/>
            </a:br>
            <a:r>
              <a:rPr lang="ru-RU" b="1" dirty="0" smtClean="0"/>
              <a:t>Чудной жизнью он блестит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70147" y="3937061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39985" y="4020189"/>
            <a:ext cx="1472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Ф.И. Тютчев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3017" y="501273"/>
            <a:ext cx="29510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3</a:t>
            </a:r>
            <a:r>
              <a:rPr lang="ru-RU" b="1" dirty="0" smtClean="0"/>
              <a:t> Метели</a:t>
            </a:r>
            <a:r>
              <a:rPr lang="ru-RU" b="1" dirty="0" smtClean="0"/>
              <a:t>, снега и туманы</a:t>
            </a:r>
            <a:br>
              <a:rPr lang="ru-RU" b="1" dirty="0" smtClean="0"/>
            </a:br>
            <a:r>
              <a:rPr lang="ru-RU" b="1" dirty="0" smtClean="0"/>
              <a:t>Покорны морозу всегда,</a:t>
            </a:r>
            <a:br>
              <a:rPr lang="ru-RU" b="1" dirty="0" smtClean="0"/>
            </a:br>
            <a:r>
              <a:rPr lang="ru-RU" b="1" dirty="0" smtClean="0"/>
              <a:t>Пойду на моря-океаны —</a:t>
            </a:r>
            <a:br>
              <a:rPr lang="ru-RU" b="1" dirty="0" smtClean="0"/>
            </a:br>
            <a:r>
              <a:rPr lang="ru-RU" b="1" dirty="0" smtClean="0"/>
              <a:t>Построю дворцы изо льда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830220" y="1720333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9693" y="1831171"/>
            <a:ext cx="3759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Н.А. Некрасов. Мороз, Красный нос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31673" y="2274748"/>
            <a:ext cx="34220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4</a:t>
            </a:r>
            <a:r>
              <a:rPr lang="ru-RU" b="1" dirty="0" smtClean="0"/>
              <a:t> Под </a:t>
            </a:r>
            <a:r>
              <a:rPr lang="ru-RU" b="1" dirty="0" err="1" smtClean="0"/>
              <a:t>голубыми</a:t>
            </a:r>
            <a:r>
              <a:rPr lang="ru-RU" b="1" dirty="0" smtClean="0"/>
              <a:t> небесами</a:t>
            </a:r>
            <a:br>
              <a:rPr lang="ru-RU" b="1" dirty="0" smtClean="0"/>
            </a:br>
            <a:r>
              <a:rPr lang="ru-RU" b="1" dirty="0" smtClean="0"/>
              <a:t>Великолепными коврами,</a:t>
            </a:r>
            <a:br>
              <a:rPr lang="ru-RU" b="1" dirty="0" smtClean="0"/>
            </a:br>
            <a:r>
              <a:rPr lang="ru-RU" b="1" dirty="0" smtClean="0"/>
              <a:t>Блестя на солнце, снег лежит;</a:t>
            </a:r>
            <a:br>
              <a:rPr lang="ru-RU" b="1" dirty="0" smtClean="0"/>
            </a:br>
            <a:r>
              <a:rPr lang="ru-RU" b="1" dirty="0" smtClean="0"/>
              <a:t>Прозрачный лес один чернеет,</a:t>
            </a:r>
            <a:br>
              <a:rPr lang="ru-RU" b="1" dirty="0" smtClean="0"/>
            </a:br>
            <a:r>
              <a:rPr lang="ru-RU" b="1" dirty="0" smtClean="0"/>
              <a:t>И ель сквозь иней зеленеет,</a:t>
            </a:r>
            <a:br>
              <a:rPr lang="ru-RU" b="1" dirty="0" smtClean="0"/>
            </a:br>
            <a:r>
              <a:rPr lang="ru-RU" b="1" dirty="0" smtClean="0"/>
              <a:t>И речка подо льдом блестит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18148" y="4061752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37802" y="4117171"/>
            <a:ext cx="3065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А.С. Пушкин «Зимнее утро»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7841672" y="332509"/>
            <a:ext cx="390698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декабре, в декабре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Все деревья в серебре.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Нашу речку, словно в сказке,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 ночь вымостил мороз,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Обновил коньки, салазки,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Елку из лесу привез.</a:t>
            </a: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Елка плакала сначала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 домашнего тепла,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Утром плакать перестала,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Задышала, ожила.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Чуть дрожат ее иголки,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ветвях огни зажглись.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152839" y="3798516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601480" y="3867788"/>
            <a:ext cx="2514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С.Я. Маршак «Декабрь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4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835545" y="512619"/>
            <a:ext cx="46736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тур «Музыкальный»</a:t>
            </a:r>
            <a:endParaRPr kumimoji="0" lang="ru-RU" sz="48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67446" y="1779443"/>
            <a:ext cx="7710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-Угадайте из каких песен эти строки…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4908" y="404382"/>
            <a:ext cx="3075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1 Зимой </a:t>
            </a:r>
            <a:r>
              <a:rPr lang="ru-RU" b="1" dirty="0" smtClean="0"/>
              <a:t>и </a:t>
            </a:r>
            <a:r>
              <a:rPr lang="ru-RU" b="1" dirty="0" smtClean="0"/>
              <a:t>летом стройная</a:t>
            </a:r>
            <a:r>
              <a:rPr lang="ru-RU" b="1" dirty="0" smtClean="0"/>
              <a:t>, </a:t>
            </a:r>
            <a:br>
              <a:rPr lang="ru-RU" b="1" dirty="0" smtClean="0"/>
            </a:br>
            <a:r>
              <a:rPr lang="ru-RU" b="1" dirty="0" smtClean="0"/>
              <a:t>Зеленая была. 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711" y="111073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84563" y="1263133"/>
            <a:ext cx="2551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В лесу родилась елочка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3455" y="2011463"/>
            <a:ext cx="26877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2 </a:t>
            </a:r>
            <a:r>
              <a:rPr lang="ru-RU" b="1" dirty="0" smtClean="0"/>
              <a:t> </a:t>
            </a:r>
            <a:r>
              <a:rPr lang="ru-RU" b="1" dirty="0" smtClean="0"/>
              <a:t>В </a:t>
            </a:r>
            <a:r>
              <a:rPr lang="ru-RU" b="1" dirty="0" smtClean="0"/>
              <a:t>городах и селах, </a:t>
            </a:r>
            <a:br>
              <a:rPr lang="ru-RU" b="1" dirty="0" smtClean="0"/>
            </a:br>
            <a:r>
              <a:rPr lang="ru-RU" b="1" dirty="0" smtClean="0"/>
              <a:t>Никогда б не знали мы </a:t>
            </a:r>
            <a:br>
              <a:rPr lang="ru-RU" b="1" dirty="0" smtClean="0"/>
            </a:br>
            <a:r>
              <a:rPr lang="ru-RU" b="1" dirty="0" smtClean="0"/>
              <a:t>Этих дней веселых. 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6474" y="3105788"/>
            <a:ext cx="3577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0147" y="3188917"/>
            <a:ext cx="2253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Кабы не было зимы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294909" y="471055"/>
            <a:ext cx="25908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Из лесу елочку 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Взяли мы домой.</a:t>
            </a: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Сколько на елочке 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Шариков цветных, 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Розовых пряников, 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Шишек золотых! 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21166" y="232993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02727" y="2316079"/>
            <a:ext cx="33112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Маленькой елочке холодно зимой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952509" y="335063"/>
            <a:ext cx="35052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4 Расскажи </a:t>
            </a:r>
            <a:r>
              <a:rPr lang="ru-RU" b="1" dirty="0" smtClean="0"/>
              <a:t>Снегурочка где была </a:t>
            </a:r>
            <a:br>
              <a:rPr lang="ru-RU" b="1" dirty="0" smtClean="0"/>
            </a:br>
            <a:r>
              <a:rPr lang="ru-RU" b="1" dirty="0" smtClean="0"/>
              <a:t>Расскажи-ка милая как дела </a:t>
            </a:r>
            <a:br>
              <a:rPr lang="ru-RU" b="1" dirty="0" smtClean="0"/>
            </a:br>
            <a:r>
              <a:rPr lang="ru-RU" b="1" dirty="0" smtClean="0"/>
              <a:t>За тобой я бегала </a:t>
            </a:r>
            <a:br>
              <a:rPr lang="ru-RU" b="1" dirty="0" smtClean="0"/>
            </a:br>
            <a:r>
              <a:rPr lang="ru-RU" b="1" dirty="0" smtClean="0"/>
              <a:t>Дед Мороз </a:t>
            </a:r>
            <a:br>
              <a:rPr lang="ru-RU" b="1" dirty="0" smtClean="0"/>
            </a:br>
            <a:r>
              <a:rPr lang="ru-RU" b="1" dirty="0" smtClean="0"/>
              <a:t>Пролила немало я горьких слез 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125130" y="1872734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542175" y="1900443"/>
            <a:ext cx="345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Расскажи, Снегурочка, где была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104910" y="2496372"/>
            <a:ext cx="35329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5 Остыли </a:t>
            </a:r>
            <a:r>
              <a:rPr lang="ru-RU" b="1" dirty="0" smtClean="0"/>
              <a:t>реки, и земля остыла, </a:t>
            </a:r>
            <a:br>
              <a:rPr lang="ru-RU" b="1" dirty="0" smtClean="0"/>
            </a:br>
            <a:r>
              <a:rPr lang="ru-RU" b="1" dirty="0" smtClean="0"/>
              <a:t>И чуть нахохлились дома. </a:t>
            </a:r>
            <a:br>
              <a:rPr lang="ru-RU" b="1" dirty="0" smtClean="0"/>
            </a:br>
            <a:r>
              <a:rPr lang="ru-RU" b="1" dirty="0" smtClean="0"/>
              <a:t>Это в городе тепло и сыро, </a:t>
            </a:r>
            <a:br>
              <a:rPr lang="ru-RU" b="1" dirty="0" smtClean="0"/>
            </a:br>
            <a:r>
              <a:rPr lang="ru-RU" b="1" dirty="0" smtClean="0"/>
              <a:t>Это в городе тепло и сыро, </a:t>
            </a:r>
            <a:br>
              <a:rPr lang="ru-RU" b="1" dirty="0" smtClean="0"/>
            </a:br>
            <a:r>
              <a:rPr lang="ru-RU" b="1" dirty="0" smtClean="0"/>
              <a:t>А за городом - зима, зима, зима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235966" y="4089461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885148" y="4089461"/>
            <a:ext cx="1736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Три белых коня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  <p:bldP spid="14" grpId="0"/>
      <p:bldP spid="17" grpId="0"/>
      <p:bldP spid="18" grpId="0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528763" y="471488"/>
            <a:ext cx="977265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Дорогие ребята!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Мы желаем вам, чтобы вы каждое Рождество встречали в окружении самых любимых и близких для вас людей, чтобы в ваших домах всегда царило сердечное тепло и согласие. Надеемся, что вам понравилась викторина.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Ребята, кому 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понравилось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просим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оставить отзыв.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Всего вам доброго. Спасибо за участие!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0963747" y="60993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392</Words>
  <Application>Microsoft Office PowerPoint</Application>
  <PresentationFormat>Произвольный</PresentationFormat>
  <Paragraphs>118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23</cp:revision>
  <dcterms:created xsi:type="dcterms:W3CDTF">2021-12-20T05:58:02Z</dcterms:created>
  <dcterms:modified xsi:type="dcterms:W3CDTF">2022-01-02T21:01:21Z</dcterms:modified>
</cp:coreProperties>
</file>