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6" r:id="rId3"/>
    <p:sldId id="263" r:id="rId4"/>
    <p:sldId id="262" r:id="rId5"/>
    <p:sldId id="264" r:id="rId6"/>
    <p:sldId id="266" r:id="rId7"/>
    <p:sldId id="257" r:id="rId8"/>
    <p:sldId id="258" r:id="rId9"/>
    <p:sldId id="259" r:id="rId10"/>
    <p:sldId id="260" r:id="rId11"/>
    <p:sldId id="261" r:id="rId12"/>
    <p:sldId id="265" r:id="rId13"/>
    <p:sldId id="269" r:id="rId14"/>
    <p:sldId id="268" r:id="rId15"/>
    <p:sldId id="267" r:id="rId16"/>
    <p:sldId id="270" r:id="rId17"/>
    <p:sldId id="271" r:id="rId18"/>
    <p:sldId id="272" r:id="rId19"/>
    <p:sldId id="273" r:id="rId20"/>
    <p:sldId id="274" r:id="rId21"/>
    <p:sldId id="284" r:id="rId22"/>
    <p:sldId id="292" r:id="rId23"/>
    <p:sldId id="275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  <p:sldId id="293" r:id="rId33"/>
    <p:sldId id="286" r:id="rId34"/>
    <p:sldId id="287" r:id="rId35"/>
    <p:sldId id="288" r:id="rId36"/>
    <p:sldId id="289" r:id="rId37"/>
    <p:sldId id="290" r:id="rId38"/>
    <p:sldId id="291" r:id="rId39"/>
    <p:sldId id="294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519A500-061B-4264-8106-CD35C39664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2997F7B2-F8BA-4117-8C28-0A98672E72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2DAB6B-17A2-4E2D-9D62-6162674C9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9D51D1A-9BAA-4EC6-AA0E-08C3641EA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FB612CC-A3EF-4C1F-AB73-E753C9C0C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483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F9600A7-0B0B-4536-8381-5EFC5D00C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08D3AC6-57D8-4A6D-A2CF-87B09D478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DE63FAD-70B8-4FDB-8FE3-CAAEB6061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EE4ACB4-8BA4-4086-AA4B-ADECE3D6C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DB558C-CBC5-4D71-AC9F-9C145668E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875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3CD8BC-4127-4552-806F-9A9F4F03C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E9D4B07-C1D6-4905-8DEB-065E66A9A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FFEE483-1E28-4C58-9E0E-1CC0BF6D7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5719AB9-054D-47A6-8949-522D92DB4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50C1B8A-7B81-4508-875F-DD2665F75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792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7E1AE1E-C4B3-4829-9F6E-26F0897B2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88AD497-9165-48CB-9C06-795AFADB38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5CC9B29-EBE5-4E18-BE93-C2221FE99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8BFC857-322F-4324-925A-5AE3F1112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FDAE477-D7B4-42C5-94A3-BCA94DC7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B34A6E7-A437-462A-9403-00550BF5F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763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1226671-0C64-44BC-854D-972F00F04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242DBC7-6F1F-4E25-A6A1-952CCDBE1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CC58F1E-BBC5-4DA9-B6D4-09E693C7B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7716DC1-7E55-490E-BFDF-4C64F5FAB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192994D-B8B2-4A87-873E-73EAC966C2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616834DE-49D0-4807-8AD1-36DC71E46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1A960392-E9D3-4B3B-9EF9-F99D2E700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D0D79C-EA9D-49B3-877D-FF3631AC9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2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DF9B31-2577-49DA-B9AF-A185370AC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4B748253-C89F-435D-AF79-BA21F0E03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EDD6117-02BB-496F-8B0F-B733EB344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2E53634-2384-49FB-9FCD-96B882357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463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6654540-A143-4D7F-BB82-2592CA0F5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EB3D37B8-644E-4CAF-9414-FB3BD1415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693E05C-2CB4-4405-86BA-D167C97E1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819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7B4DC62-5391-41A4-87D0-D7379CABD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EF8665-05FD-40BB-BA70-2E07C6FA0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92444FC-C263-4C67-86A5-FA259BB8C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1A8D041-16E8-4A9C-ABEA-6C94C714F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9132A1D-7FA4-4860-B27F-7A09643EB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2C986EC-F9A8-4D58-8FD7-EC14BDF56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03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A9F632-B304-4BA0-A5F9-7E9BB5C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DE9C20D-A2D9-45BA-86DA-8506B4BA2E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5BEEE18-41AE-4A1B-9BFA-D2B2BEDEC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0AE2AB3-523E-43CF-9315-2421DD393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59DF404-8F08-481A-9AE1-42BC75F5C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B6DDF2E-8C25-4A60-B81E-2B5BC483F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5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FFEE16B-D5EB-4119-BC12-F86552041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72109A6-9C19-4A26-8A64-1CFD86EB6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EA66A23-2456-456F-9E1F-FB073358A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C76FCD0-992E-43B9-8AB6-0B4CE846C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BC88729-F58E-4B1B-8495-074FAEDFB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329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ED72630-E7CF-44D4-B60E-31F0B4F9CB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C7946A6-089C-4A58-A4BA-09CCC1EF69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0B13E4C-C23C-423D-9A72-29B34BB68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C695EB8-2C7B-43C6-BF92-9D3E62895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2B1EC3-192D-4114-9A68-DC95864C2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263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B2BB590-A920-460B-BA26-2720F1B2E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5951009-5B88-4AA2-881D-D0F39BC6F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061AFDC-A8F8-48DB-8479-0A7BA05AC8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58263-13E5-4BA2-9BC9-3292BA8ACE4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BD5589-B87F-455F-9C04-50DB3AA74F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34C6863-7D0C-4B1F-AD8D-C7C3FDB1F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2FBE4-25D6-40DE-B168-AB876D30F6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895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pesnifilm.ru/load/pesni_iz_filmov_gajdaja/quot_kavkazskaja_plennica_quot_gde_to_na_belom_svete/12-1-0-80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deti-online.com/pesni/iz-multfilmov/pesenka-krokodila-geny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deti-online.com/pesni/pesni-dlya-malyshey/antoshka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deti-online.com/pesni/kolybelnye/spjat-ustalye-igrushki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deti-online.com/pesni/pesni-dlya-malyshey/pesnya-dvazhdy-dva-chetyre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835" y="1729212"/>
            <a:ext cx="9608721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/>
              <a:t>Музыкальная викторина</a:t>
            </a:r>
          </a:p>
          <a:p>
            <a:pPr algn="ctr"/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«В юном месяце Апреле</a:t>
            </a: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»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6902" y="787651"/>
            <a:ext cx="41646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МКУК «Районный центр досуга» </a:t>
            </a:r>
          </a:p>
          <a:p>
            <a:pPr algn="ctr"/>
            <a:r>
              <a:rPr lang="ru-RU" dirty="0" err="1" smtClean="0"/>
              <a:t>Макарьевского</a:t>
            </a:r>
            <a:r>
              <a:rPr lang="ru-RU" dirty="0" smtClean="0"/>
              <a:t> муниципального района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7804088" y="6550223"/>
            <a:ext cx="4644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Методист «РЦД» – Ольга Станиславовна Шелудченко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846822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27FCA69B-A1DB-49FF-8D53-F1062BB9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114" y="1434905"/>
            <a:ext cx="11085341" cy="2489981"/>
          </a:xfrm>
        </p:spPr>
        <p:txBody>
          <a:bodyPr>
            <a:normAutofit/>
          </a:bodyPr>
          <a:lstStyle/>
          <a:p>
            <a:pPr algn="ctr"/>
            <a:r>
              <a:rPr lang="ru-RU" sz="8800" dirty="0"/>
              <a:t>Здравствуйте, ребята!</a:t>
            </a:r>
          </a:p>
        </p:txBody>
      </p:sp>
    </p:spTree>
    <p:extLst>
      <p:ext uri="{BB962C8B-B14F-4D97-AF65-F5344CB8AC3E}">
        <p14:creationId xmlns:p14="http://schemas.microsoft.com/office/powerpoint/2010/main" val="340688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3078465-5032-481B-AC06-44E43AE04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6776"/>
            <a:ext cx="10515600" cy="53047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Занятие у нас с вами сегодня необычное! Предлагаю вам принять участие в музыкальной викторине. Вы не только сможете проверить свои музыкальные знания, спеть любимые песни, но так же окунуться в мир прекрасной музыки.</a:t>
            </a:r>
          </a:p>
          <a:p>
            <a:pPr marL="0" indent="0">
              <a:buNone/>
            </a:pPr>
            <a:endParaRPr lang="ru-RU" sz="4000" dirty="0"/>
          </a:p>
          <a:p>
            <a:pPr marL="0" indent="0">
              <a:buNone/>
            </a:pPr>
            <a:r>
              <a:rPr lang="ru-RU" sz="4000" dirty="0"/>
              <a:t>Вперёд!</a:t>
            </a:r>
          </a:p>
        </p:txBody>
      </p:sp>
    </p:spTree>
    <p:extLst>
      <p:ext uri="{BB962C8B-B14F-4D97-AF65-F5344CB8AC3E}">
        <p14:creationId xmlns:p14="http://schemas.microsoft.com/office/powerpoint/2010/main" val="33235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1C2B0399-3817-4BE4-B2C5-1341C98C9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944" y="51987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/>
              <a:t>В нашей викторине несколько этапов: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08010F4-5B4B-4316-B23A-13BCE8D1A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9716"/>
            <a:ext cx="10515600" cy="4351338"/>
          </a:xfrm>
        </p:spPr>
        <p:txBody>
          <a:bodyPr/>
          <a:lstStyle/>
          <a:p>
            <a:r>
              <a:rPr lang="ru-RU" sz="4400" dirty="0"/>
              <a:t>«Музыкальные инструменты в ребусах».</a:t>
            </a:r>
          </a:p>
          <a:p>
            <a:r>
              <a:rPr lang="ru-RU" sz="4400" dirty="0"/>
              <a:t>«Поймай песню за хвост».</a:t>
            </a:r>
          </a:p>
          <a:p>
            <a:r>
              <a:rPr lang="ru-RU" sz="4400" dirty="0"/>
              <a:t>«Звучащий кроссворд».</a:t>
            </a:r>
          </a:p>
          <a:p>
            <a:r>
              <a:rPr lang="ru-RU" sz="4400" dirty="0"/>
              <a:t>«Отгадай и допой».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994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517D1489-9D00-4282-90F0-25624CB2B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dirty="0"/>
              <a:t>«Музыкальные инструменты в ребусах»</a:t>
            </a:r>
          </a:p>
        </p:txBody>
      </p:sp>
    </p:spTree>
    <p:extLst>
      <p:ext uri="{BB962C8B-B14F-4D97-AF65-F5344CB8AC3E}">
        <p14:creationId xmlns:p14="http://schemas.microsoft.com/office/powerpoint/2010/main" val="3332536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1FC998-7E2B-475A-BE13-B9BD52C4A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dirty="0"/>
              <a:t>Правила: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8CB3F2D-4D86-48B2-995B-B1B463BB8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Вам нужно отгадать ребус, а затем щёлкнуть на экран правой кнопкой мыши – появится ответ.</a:t>
            </a:r>
          </a:p>
        </p:txBody>
      </p:sp>
    </p:spTree>
    <p:extLst>
      <p:ext uri="{BB962C8B-B14F-4D97-AF65-F5344CB8AC3E}">
        <p14:creationId xmlns:p14="http://schemas.microsoft.com/office/powerpoint/2010/main" val="3611669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A0BE11-4058-413A-905A-0B5A58B76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26" y="8574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>
                <a:solidFill>
                  <a:srgbClr val="FF0000"/>
                </a:solidFill>
              </a:rPr>
              <a:t>Барабан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DEBA012-B59B-4E33-B73D-53FDB46403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8966" y="1913206"/>
            <a:ext cx="7835705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A0BE11-4058-413A-905A-0B5A58B76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26" y="8574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>
                <a:solidFill>
                  <a:srgbClr val="FF0000"/>
                </a:solidFill>
              </a:rPr>
              <a:t>Маракас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482729E-315D-4F43-A0C5-3350A7086D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642" y="2616592"/>
            <a:ext cx="8679767" cy="266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4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A0BE11-4058-413A-905A-0B5A58B76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26" y="8574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err="1">
                <a:solidFill>
                  <a:srgbClr val="FF0000"/>
                </a:solidFill>
              </a:rPr>
              <a:t>Трещётка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8F80DC2-F6C5-4E94-8E9C-39577E23C9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6211" y="2546253"/>
            <a:ext cx="9699577" cy="285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7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A0BE11-4058-413A-905A-0B5A58B76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26" y="8574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>
                <a:solidFill>
                  <a:srgbClr val="FF0000"/>
                </a:solidFill>
              </a:rPr>
              <a:t>Ксилофон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2788972-2A45-4C72-8ECF-00E44949F5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1723" y="2183057"/>
            <a:ext cx="9510584" cy="293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0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A0BE11-4058-413A-905A-0B5A58B76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26" y="85749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>
                <a:solidFill>
                  <a:srgbClr val="FF0000"/>
                </a:solidFill>
              </a:rPr>
              <a:t>Бубен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535DE47-948F-473C-AE82-D77CCC6B04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0522" y="2179540"/>
            <a:ext cx="8314007" cy="303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46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994342-CC84-415C-ADF9-838967605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283" y="195477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dirty="0"/>
              <a:t>«Поймай песню за хвост»</a:t>
            </a:r>
          </a:p>
        </p:txBody>
      </p:sp>
    </p:spTree>
    <p:extLst>
      <p:ext uri="{BB962C8B-B14F-4D97-AF65-F5344CB8AC3E}">
        <p14:creationId xmlns:p14="http://schemas.microsoft.com/office/powerpoint/2010/main" val="2505822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1FC998-7E2B-475A-BE13-B9BD52C4A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97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dirty="0"/>
              <a:t>Правила: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8CB3F2D-4D86-48B2-995B-B1B463BB8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877" y="16146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На слайдах будут написаны последние слова каждой строчки одного куплета из какой-либо песни. Например, из строчек </a:t>
            </a:r>
            <a:r>
              <a:rPr lang="ru-RU" sz="4000" i="1" dirty="0"/>
              <a:t>«Полетели сквозь стрелы», «Под обстрелом и под огнём», «Чтобы ты не сгорела», «Я буду твоим плащом»</a:t>
            </a:r>
            <a:r>
              <a:rPr lang="ru-RU" sz="4000" dirty="0"/>
              <a:t> я выбираю следующие слова </a:t>
            </a:r>
            <a:r>
              <a:rPr lang="ru-RU" sz="4000" i="1" dirty="0"/>
              <a:t>«стрелы», «огнём», «не сгорела», «дождём».  </a:t>
            </a:r>
          </a:p>
        </p:txBody>
      </p:sp>
    </p:spTree>
    <p:extLst>
      <p:ext uri="{BB962C8B-B14F-4D97-AF65-F5344CB8AC3E}">
        <p14:creationId xmlns:p14="http://schemas.microsoft.com/office/powerpoint/2010/main" val="3100812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1FC998-7E2B-475A-BE13-B9BD52C4A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97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dirty="0"/>
              <a:t>Правила: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8CB3F2D-4D86-48B2-995B-B1B463BB8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877" y="16146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По словам нужно вспомнить весь куплет целиком, затем щёлкнуть на слайд правой кнопкой мыши – появятся остальные слова. </a:t>
            </a:r>
          </a:p>
        </p:txBody>
      </p:sp>
    </p:spTree>
    <p:extLst>
      <p:ext uri="{BB962C8B-B14F-4D97-AF65-F5344CB8AC3E}">
        <p14:creationId xmlns:p14="http://schemas.microsoft.com/office/powerpoint/2010/main" val="3042527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№1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1496" y="2027053"/>
            <a:ext cx="3222674" cy="2645972"/>
          </a:xfrm>
        </p:spPr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ru-RU" sz="4300" dirty="0"/>
              <a:t>поляна, </a:t>
            </a:r>
          </a:p>
          <a:p>
            <a:pPr marL="0" indent="0" algn="r">
              <a:buNone/>
            </a:pPr>
            <a:r>
              <a:rPr lang="ru-RU" sz="4300" dirty="0"/>
              <a:t>великаны,</a:t>
            </a:r>
          </a:p>
          <a:p>
            <a:pPr marL="0" indent="0" algn="r">
              <a:buNone/>
            </a:pPr>
            <a:r>
              <a:rPr lang="ru-RU" sz="4300" dirty="0"/>
              <a:t>голубое</a:t>
            </a:r>
          </a:p>
          <a:p>
            <a:pPr marL="0" indent="0" algn="r">
              <a:buNone/>
            </a:pPr>
            <a:r>
              <a:rPr lang="ru-RU" sz="4300" dirty="0"/>
              <a:t>судьбою</a:t>
            </a:r>
            <a:r>
              <a:rPr lang="ru-RU" sz="4200" dirty="0"/>
              <a:t>.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1511104" y="1904584"/>
            <a:ext cx="68017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dirty="0"/>
              <a:t>Наш ковёр – 	цветочная </a:t>
            </a:r>
          </a:p>
          <a:p>
            <a:pPr algn="just"/>
            <a:r>
              <a:rPr lang="ru-RU" sz="4000" dirty="0"/>
              <a:t>Наши стены – 	сосны –</a:t>
            </a:r>
          </a:p>
          <a:p>
            <a:pPr algn="just"/>
            <a:r>
              <a:rPr lang="ru-RU" sz="4000" dirty="0"/>
              <a:t>Наша крыша – 		небо </a:t>
            </a:r>
          </a:p>
          <a:p>
            <a:pPr algn="just"/>
            <a:r>
              <a:rPr lang="ru-RU" sz="4000" dirty="0"/>
              <a:t>Наше счастье – жить одной</a:t>
            </a:r>
          </a:p>
        </p:txBody>
      </p:sp>
    </p:spTree>
    <p:extLst>
      <p:ext uri="{BB962C8B-B14F-4D97-AF65-F5344CB8AC3E}">
        <p14:creationId xmlns:p14="http://schemas.microsoft.com/office/powerpoint/2010/main" val="70582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763" y="1727568"/>
            <a:ext cx="3222674" cy="3366611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ru-RU" sz="3500" dirty="0"/>
              <a:t>олень, </a:t>
            </a:r>
          </a:p>
          <a:p>
            <a:pPr marL="0" indent="0" algn="r">
              <a:buNone/>
            </a:pPr>
            <a:r>
              <a:rPr lang="ru-RU" sz="3500" dirty="0"/>
              <a:t>хотенью,</a:t>
            </a:r>
          </a:p>
          <a:p>
            <a:pPr marL="0" indent="0" algn="r">
              <a:buNone/>
            </a:pPr>
            <a:r>
              <a:rPr lang="ru-RU" sz="3500" dirty="0"/>
              <a:t>олень,</a:t>
            </a:r>
          </a:p>
          <a:p>
            <a:pPr marL="0" indent="0" algn="r">
              <a:buNone/>
            </a:pPr>
            <a:r>
              <a:rPr lang="ru-RU" sz="3500" dirty="0"/>
              <a:t>оленью.</a:t>
            </a:r>
          </a:p>
          <a:p>
            <a:pPr marL="0" indent="0" algn="r">
              <a:buNone/>
            </a:pPr>
            <a:r>
              <a:rPr lang="ru-RU" sz="3500" dirty="0"/>
              <a:t>небо,</a:t>
            </a:r>
          </a:p>
          <a:p>
            <a:pPr marL="0" indent="0" algn="r">
              <a:buNone/>
            </a:pPr>
            <a:r>
              <a:rPr lang="ru-RU" sz="3500" dirty="0"/>
              <a:t>небыль,</a:t>
            </a:r>
          </a:p>
          <a:p>
            <a:pPr marL="0" indent="0" algn="r">
              <a:buNone/>
            </a:pPr>
            <a:r>
              <a:rPr lang="ru-RU" sz="3500" dirty="0"/>
              <a:t>олень.</a:t>
            </a:r>
          </a:p>
          <a:p>
            <a:pPr marL="0" indent="0" algn="r">
              <a:buNone/>
            </a:pPr>
            <a:endParaRPr lang="ru-RU" sz="4200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2701582" y="1554749"/>
            <a:ext cx="4834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/>
              <a:t>Вернись, 		лесной </a:t>
            </a:r>
          </a:p>
          <a:p>
            <a:pPr algn="just"/>
            <a:r>
              <a:rPr lang="ru-RU" sz="3200" dirty="0"/>
              <a:t>По 			моему </a:t>
            </a:r>
          </a:p>
          <a:p>
            <a:pPr algn="just"/>
            <a:r>
              <a:rPr lang="ru-RU" sz="3200" dirty="0"/>
              <a:t>Умчи 		меня, </a:t>
            </a:r>
          </a:p>
          <a:p>
            <a:pPr algn="just"/>
            <a:r>
              <a:rPr lang="ru-RU" sz="3200" dirty="0"/>
              <a:t>В 	свою 	страну </a:t>
            </a:r>
          </a:p>
          <a:p>
            <a:pPr algn="just"/>
            <a:r>
              <a:rPr lang="ru-RU" sz="3200" dirty="0"/>
              <a:t>Где 	сосны 	рвутся в </a:t>
            </a:r>
          </a:p>
          <a:p>
            <a:pPr algn="just"/>
            <a:r>
              <a:rPr lang="ru-RU" sz="3200" dirty="0"/>
              <a:t>Где	 быль 	живёт и </a:t>
            </a:r>
          </a:p>
          <a:p>
            <a:pPr algn="just"/>
            <a:r>
              <a:rPr lang="ru-RU" sz="3200" dirty="0"/>
              <a:t>Умчи меня туда, лесной</a:t>
            </a:r>
          </a:p>
        </p:txBody>
      </p:sp>
    </p:spTree>
    <p:extLst>
      <p:ext uri="{BB962C8B-B14F-4D97-AF65-F5344CB8AC3E}">
        <p14:creationId xmlns:p14="http://schemas.microsoft.com/office/powerpoint/2010/main" val="39611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№3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341" y="1838940"/>
            <a:ext cx="3222674" cy="2659676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ru-RU" sz="4000" dirty="0"/>
              <a:t>сижу, </a:t>
            </a:r>
          </a:p>
          <a:p>
            <a:pPr marL="0" indent="0" algn="r">
              <a:buNone/>
            </a:pPr>
            <a:r>
              <a:rPr lang="ru-RU" sz="4000" dirty="0"/>
              <a:t>гляжу…</a:t>
            </a:r>
          </a:p>
          <a:p>
            <a:pPr marL="0" indent="0" algn="r">
              <a:buNone/>
            </a:pPr>
            <a:r>
              <a:rPr lang="ru-RU" sz="4000" dirty="0"/>
              <a:t>сижу-у,</a:t>
            </a:r>
          </a:p>
          <a:p>
            <a:pPr marL="0" indent="0" algn="r">
              <a:buNone/>
            </a:pPr>
            <a:r>
              <a:rPr lang="ru-RU" sz="4000" dirty="0"/>
              <a:t>гляжу.</a:t>
            </a:r>
          </a:p>
          <a:p>
            <a:pPr marL="0" indent="0" algn="r">
              <a:buNone/>
            </a:pPr>
            <a:endParaRPr lang="ru-RU" sz="4200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2854715" y="1727568"/>
            <a:ext cx="48343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dirty="0"/>
              <a:t>Я 	на солнышке </a:t>
            </a:r>
          </a:p>
          <a:p>
            <a:pPr algn="just"/>
            <a:r>
              <a:rPr lang="ru-RU" sz="4000" dirty="0"/>
              <a:t>Я 	на солнышко </a:t>
            </a:r>
          </a:p>
          <a:p>
            <a:pPr algn="just"/>
            <a:r>
              <a:rPr lang="ru-RU" sz="4000" dirty="0"/>
              <a:t>Все	 сижу 	и </a:t>
            </a:r>
          </a:p>
          <a:p>
            <a:pPr algn="just"/>
            <a:r>
              <a:rPr lang="ru-RU" sz="4000" dirty="0"/>
              <a:t>И 	на солнышко</a:t>
            </a:r>
          </a:p>
        </p:txBody>
      </p:sp>
    </p:spTree>
    <p:extLst>
      <p:ext uri="{BB962C8B-B14F-4D97-AF65-F5344CB8AC3E}">
        <p14:creationId xmlns:p14="http://schemas.microsoft.com/office/powerpoint/2010/main" val="178490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№4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4479" y="1745694"/>
            <a:ext cx="3222674" cy="3366611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ru-RU" sz="3600" dirty="0"/>
              <a:t>так, </a:t>
            </a:r>
          </a:p>
          <a:p>
            <a:pPr marL="0" indent="0" algn="r">
              <a:buNone/>
            </a:pPr>
            <a:r>
              <a:rPr lang="ru-RU" sz="3600" dirty="0"/>
              <a:t>мастак,</a:t>
            </a:r>
          </a:p>
          <a:p>
            <a:pPr marL="0" indent="0" algn="r">
              <a:buNone/>
            </a:pPr>
            <a:r>
              <a:rPr lang="ru-RU" sz="3600" dirty="0"/>
              <a:t>так.</a:t>
            </a:r>
          </a:p>
          <a:p>
            <a:pPr marL="0" indent="0" algn="r">
              <a:buNone/>
            </a:pPr>
            <a:r>
              <a:rPr lang="ru-RU" sz="3600" dirty="0"/>
              <a:t>темноте</a:t>
            </a:r>
          </a:p>
          <a:p>
            <a:pPr marL="0" indent="0" algn="r">
              <a:buNone/>
            </a:pPr>
            <a:r>
              <a:rPr lang="ru-RU" sz="3600" dirty="0"/>
              <a:t>высоте,</a:t>
            </a:r>
          </a:p>
          <a:p>
            <a:pPr marL="0" indent="0" algn="r">
              <a:buNone/>
            </a:pPr>
            <a:r>
              <a:rPr lang="ru-RU" sz="3600" dirty="0"/>
              <a:t>тем.</a:t>
            </a:r>
          </a:p>
          <a:p>
            <a:pPr marL="0" indent="0" algn="r">
              <a:buNone/>
            </a:pPr>
            <a:endParaRPr lang="ru-RU" sz="4200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2657327" y="1720839"/>
            <a:ext cx="4834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/>
              <a:t>Но кот гуляет 	просто</a:t>
            </a:r>
          </a:p>
          <a:p>
            <a:pPr algn="just"/>
            <a:r>
              <a:rPr lang="ru-RU" sz="3600" dirty="0"/>
              <a:t>Он 	мышей ловить</a:t>
            </a:r>
          </a:p>
          <a:p>
            <a:pPr algn="just"/>
            <a:r>
              <a:rPr lang="ru-RU" sz="3600" dirty="0"/>
              <a:t>Но 	сегодня 	всё 	не </a:t>
            </a:r>
          </a:p>
          <a:p>
            <a:pPr algn="just"/>
            <a:r>
              <a:rPr lang="ru-RU" sz="3600" dirty="0"/>
              <a:t>Он 	очень любит в </a:t>
            </a:r>
          </a:p>
          <a:p>
            <a:pPr algn="just"/>
            <a:r>
              <a:rPr lang="ru-RU" sz="3600" dirty="0"/>
              <a:t>Погулять 		по </a:t>
            </a:r>
          </a:p>
          <a:p>
            <a:pPr algn="just"/>
            <a:r>
              <a:rPr lang="ru-RU" sz="3600" dirty="0"/>
              <a:t>Замечателен 		он</a:t>
            </a:r>
          </a:p>
        </p:txBody>
      </p:sp>
    </p:spTree>
    <p:extLst>
      <p:ext uri="{BB962C8B-B14F-4D97-AF65-F5344CB8AC3E}">
        <p14:creationId xmlns:p14="http://schemas.microsoft.com/office/powerpoint/2010/main" val="214686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№5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1139" y="1937202"/>
            <a:ext cx="3222674" cy="2554546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ru-RU" sz="4000" dirty="0"/>
              <a:t>едем</a:t>
            </a:r>
          </a:p>
          <a:p>
            <a:pPr marL="0" indent="0" algn="r">
              <a:buNone/>
            </a:pPr>
            <a:r>
              <a:rPr lang="ru-RU" sz="4000" dirty="0"/>
              <a:t>края,</a:t>
            </a:r>
          </a:p>
          <a:p>
            <a:pPr marL="0" indent="0" algn="r">
              <a:buNone/>
            </a:pPr>
            <a:r>
              <a:rPr lang="ru-RU" sz="4000" dirty="0"/>
              <a:t>соседи,</a:t>
            </a:r>
          </a:p>
          <a:p>
            <a:pPr marL="0" indent="0" algn="r">
              <a:buNone/>
            </a:pPr>
            <a:r>
              <a:rPr lang="ru-RU" sz="4000" dirty="0"/>
              <a:t>друзья.</a:t>
            </a:r>
          </a:p>
          <a:p>
            <a:pPr marL="0" indent="0" algn="r">
              <a:buNone/>
            </a:pPr>
            <a:endParaRPr lang="ru-RU" sz="4200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3345471" y="1920375"/>
            <a:ext cx="48343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dirty="0"/>
              <a:t>Мы едем, едем, </a:t>
            </a:r>
          </a:p>
          <a:p>
            <a:pPr algn="just"/>
            <a:r>
              <a:rPr lang="ru-RU" sz="4000" dirty="0"/>
              <a:t>В 	далёкие </a:t>
            </a:r>
          </a:p>
          <a:p>
            <a:pPr algn="just"/>
            <a:r>
              <a:rPr lang="ru-RU" sz="4000" dirty="0"/>
              <a:t>Хорошие </a:t>
            </a:r>
          </a:p>
          <a:p>
            <a:pPr algn="just"/>
            <a:r>
              <a:rPr lang="ru-RU" sz="4000" dirty="0"/>
              <a:t>Счастливые</a:t>
            </a:r>
          </a:p>
        </p:txBody>
      </p:sp>
    </p:spTree>
    <p:extLst>
      <p:ext uri="{BB962C8B-B14F-4D97-AF65-F5344CB8AC3E}">
        <p14:creationId xmlns:p14="http://schemas.microsoft.com/office/powerpoint/2010/main" val="9912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985E15-5285-46A4-8E20-65979EF15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6A1863-B741-40A6-A00E-2D60796E8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8610" y="1988989"/>
            <a:ext cx="3222674" cy="2554545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ru-RU" sz="4000" dirty="0"/>
              <a:t>лошадки. </a:t>
            </a:r>
          </a:p>
          <a:p>
            <a:pPr marL="0" indent="0" algn="r">
              <a:buNone/>
            </a:pPr>
            <a:r>
              <a:rPr lang="ru-RU" sz="4000" dirty="0"/>
              <a:t>оглядки?</a:t>
            </a:r>
          </a:p>
          <a:p>
            <a:pPr marL="0" indent="0" algn="r">
              <a:buNone/>
            </a:pPr>
            <a:r>
              <a:rPr lang="ru-RU" sz="4000" dirty="0"/>
              <a:t>свысока,</a:t>
            </a:r>
          </a:p>
          <a:p>
            <a:pPr marL="0" indent="0" algn="r">
              <a:buNone/>
            </a:pPr>
            <a:r>
              <a:rPr lang="ru-RU" sz="4000" dirty="0"/>
              <a:t>облака!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E83AF93-7312-4CCA-9F04-6131E6B8ECBD}"/>
              </a:ext>
            </a:extLst>
          </p:cNvPr>
          <p:cNvSpPr txBox="1"/>
          <p:nvPr/>
        </p:nvSpPr>
        <p:spPr>
          <a:xfrm>
            <a:off x="1771794" y="1937202"/>
            <a:ext cx="86484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Облака,	 белогривые </a:t>
            </a:r>
          </a:p>
          <a:p>
            <a:r>
              <a:rPr lang="ru-RU" sz="4000" dirty="0"/>
              <a:t>Облака, что вы мчитесь без </a:t>
            </a:r>
          </a:p>
          <a:p>
            <a:r>
              <a:rPr lang="ru-RU" sz="4000" dirty="0"/>
              <a:t>Не 	смотрите вы, пожалуйста, </a:t>
            </a:r>
          </a:p>
          <a:p>
            <a:r>
              <a:rPr lang="ru-RU" sz="4000" dirty="0"/>
              <a:t>А 	по 	небу прокатите нас, </a:t>
            </a:r>
          </a:p>
        </p:txBody>
      </p:sp>
    </p:spTree>
    <p:extLst>
      <p:ext uri="{BB962C8B-B14F-4D97-AF65-F5344CB8AC3E}">
        <p14:creationId xmlns:p14="http://schemas.microsoft.com/office/powerpoint/2010/main" val="214393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994342-CC84-415C-ADF9-838967605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283" y="19547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8000" dirty="0"/>
              <a:t>«Звучащий кроссворд»</a:t>
            </a:r>
          </a:p>
        </p:txBody>
      </p:sp>
    </p:spTree>
    <p:extLst>
      <p:ext uri="{BB962C8B-B14F-4D97-AF65-F5344CB8AC3E}">
        <p14:creationId xmlns:p14="http://schemas.microsoft.com/office/powerpoint/2010/main" val="3738682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1FC998-7E2B-475A-BE13-B9BD52C4A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97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dirty="0"/>
              <a:t>Правила: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8CB3F2D-4D86-48B2-995B-B1B463BB8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877" y="16146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На каждом слайде будет появляться вопрос, на который вам нужно ответить и щёлкнуть правой кнопкой мыши на слайд – в клеточках кроссворда появится верное слово.</a:t>
            </a:r>
          </a:p>
        </p:txBody>
      </p:sp>
    </p:spTree>
    <p:extLst>
      <p:ext uri="{BB962C8B-B14F-4D97-AF65-F5344CB8AC3E}">
        <p14:creationId xmlns:p14="http://schemas.microsoft.com/office/powerpoint/2010/main" val="328053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773723" y="717453"/>
            <a:ext cx="45016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1. Он на сцене выступает,</a:t>
            </a:r>
          </a:p>
          <a:p>
            <a:r>
              <a:rPr lang="ru-RU" sz="3600" dirty="0"/>
              <a:t>В хоре песню начинает.</a:t>
            </a:r>
          </a:p>
          <a:p>
            <a:r>
              <a:rPr lang="ru-RU" sz="3600" dirty="0"/>
              <a:t>Исполняет весь куплет,</a:t>
            </a:r>
          </a:p>
          <a:p>
            <a:r>
              <a:rPr lang="ru-RU" sz="3600" dirty="0"/>
              <a:t>Хор припев поёт в ответ.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</p:spTree>
    <p:extLst>
      <p:ext uri="{BB962C8B-B14F-4D97-AF65-F5344CB8AC3E}">
        <p14:creationId xmlns:p14="http://schemas.microsoft.com/office/powerpoint/2010/main" val="295619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168811" y="1583904"/>
            <a:ext cx="5613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/>
              <a:t>2. Семь ребят на лесенке</a:t>
            </a:r>
          </a:p>
          <a:p>
            <a:r>
              <a:rPr lang="ru-RU" sz="4800" dirty="0"/>
              <a:t>Заиграли песенки...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</p:spTree>
    <p:extLst>
      <p:ext uri="{BB962C8B-B14F-4D97-AF65-F5344CB8AC3E}">
        <p14:creationId xmlns:p14="http://schemas.microsoft.com/office/powerpoint/2010/main" val="292705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168811" y="1583904"/>
            <a:ext cx="561300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3. И блестят, как две копейки, —</a:t>
            </a:r>
          </a:p>
          <a:p>
            <a:r>
              <a:rPr lang="ru-RU" sz="4400" dirty="0"/>
              <a:t>Музыкальные...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</p:spTree>
    <p:extLst>
      <p:ext uri="{BB962C8B-B14F-4D97-AF65-F5344CB8AC3E}">
        <p14:creationId xmlns:p14="http://schemas.microsoft.com/office/powerpoint/2010/main" val="235854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216028" y="835741"/>
            <a:ext cx="56130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4. Чем похоже пианино на бегущую машину?</a:t>
            </a:r>
          </a:p>
          <a:p>
            <a:r>
              <a:rPr lang="ru-RU" sz="4400" dirty="0"/>
              <a:t>Есть у них одна деталь, под названием...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25C28DB-2AD7-4B52-9B29-FFF5DE64E094}"/>
              </a:ext>
            </a:extLst>
          </p:cNvPr>
          <p:cNvSpPr txBox="1"/>
          <p:nvPr/>
        </p:nvSpPr>
        <p:spPr>
          <a:xfrm>
            <a:off x="5669279" y="5231865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AF5AAF6-B9B8-4CE6-BA83-82801A0043DE}"/>
              </a:ext>
            </a:extLst>
          </p:cNvPr>
          <p:cNvSpPr txBox="1"/>
          <p:nvPr/>
        </p:nvSpPr>
        <p:spPr>
          <a:xfrm>
            <a:off x="6114758" y="5231864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655EB03-2C31-4A96-97BB-7EBA6916F058}"/>
              </a:ext>
            </a:extLst>
          </p:cNvPr>
          <p:cNvSpPr txBox="1"/>
          <p:nvPr/>
        </p:nvSpPr>
        <p:spPr>
          <a:xfrm>
            <a:off x="6569612" y="5216479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81A13D1-EB31-4DF4-A5CE-C7A89861C5FA}"/>
              </a:ext>
            </a:extLst>
          </p:cNvPr>
          <p:cNvSpPr txBox="1"/>
          <p:nvPr/>
        </p:nvSpPr>
        <p:spPr>
          <a:xfrm>
            <a:off x="7016790" y="5216479"/>
            <a:ext cx="4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765F0AE-5946-43F1-AF64-4CB7A7BFC890}"/>
              </a:ext>
            </a:extLst>
          </p:cNvPr>
          <p:cNvSpPr txBox="1"/>
          <p:nvPr/>
        </p:nvSpPr>
        <p:spPr>
          <a:xfrm>
            <a:off x="749702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FF908D4-8297-4E86-A5C6-E0B5685D1C7A}"/>
              </a:ext>
            </a:extLst>
          </p:cNvPr>
          <p:cNvSpPr txBox="1"/>
          <p:nvPr/>
        </p:nvSpPr>
        <p:spPr>
          <a:xfrm>
            <a:off x="796231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Ь</a:t>
            </a:r>
          </a:p>
        </p:txBody>
      </p:sp>
    </p:spTree>
    <p:extLst>
      <p:ext uri="{BB962C8B-B14F-4D97-AF65-F5344CB8AC3E}">
        <p14:creationId xmlns:p14="http://schemas.microsoft.com/office/powerpoint/2010/main" val="390523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216028" y="835741"/>
            <a:ext cx="56130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5.Треугольная доска,</a:t>
            </a:r>
          </a:p>
          <a:p>
            <a:r>
              <a:rPr lang="ru-RU" sz="4400" dirty="0"/>
              <a:t>А на ней три волоска.</a:t>
            </a:r>
          </a:p>
          <a:p>
            <a:r>
              <a:rPr lang="ru-RU" sz="4400" dirty="0"/>
              <a:t>Волосок - тонкий,</a:t>
            </a:r>
          </a:p>
          <a:p>
            <a:r>
              <a:rPr lang="ru-RU" sz="4400" dirty="0"/>
              <a:t>Голосок - звонкий.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25C28DB-2AD7-4B52-9B29-FFF5DE64E094}"/>
              </a:ext>
            </a:extLst>
          </p:cNvPr>
          <p:cNvSpPr txBox="1"/>
          <p:nvPr/>
        </p:nvSpPr>
        <p:spPr>
          <a:xfrm>
            <a:off x="5669279" y="5231865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AF5AAF6-B9B8-4CE6-BA83-82801A0043DE}"/>
              </a:ext>
            </a:extLst>
          </p:cNvPr>
          <p:cNvSpPr txBox="1"/>
          <p:nvPr/>
        </p:nvSpPr>
        <p:spPr>
          <a:xfrm>
            <a:off x="6114758" y="5231864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655EB03-2C31-4A96-97BB-7EBA6916F058}"/>
              </a:ext>
            </a:extLst>
          </p:cNvPr>
          <p:cNvSpPr txBox="1"/>
          <p:nvPr/>
        </p:nvSpPr>
        <p:spPr>
          <a:xfrm>
            <a:off x="6569612" y="5216479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81A13D1-EB31-4DF4-A5CE-C7A89861C5FA}"/>
              </a:ext>
            </a:extLst>
          </p:cNvPr>
          <p:cNvSpPr txBox="1"/>
          <p:nvPr/>
        </p:nvSpPr>
        <p:spPr>
          <a:xfrm>
            <a:off x="7016790" y="5216479"/>
            <a:ext cx="4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765F0AE-5946-43F1-AF64-4CB7A7BFC890}"/>
              </a:ext>
            </a:extLst>
          </p:cNvPr>
          <p:cNvSpPr txBox="1"/>
          <p:nvPr/>
        </p:nvSpPr>
        <p:spPr>
          <a:xfrm>
            <a:off x="749702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FF908D4-8297-4E86-A5C6-E0B5685D1C7A}"/>
              </a:ext>
            </a:extLst>
          </p:cNvPr>
          <p:cNvSpPr txBox="1"/>
          <p:nvPr/>
        </p:nvSpPr>
        <p:spPr>
          <a:xfrm>
            <a:off x="796231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F153F15-DF68-4DA5-8CF9-A94E8DA220D8}"/>
              </a:ext>
            </a:extLst>
          </p:cNvPr>
          <p:cNvSpPr txBox="1"/>
          <p:nvPr/>
        </p:nvSpPr>
        <p:spPr>
          <a:xfrm>
            <a:off x="8922958" y="1767226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Б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82F35908-0CB0-4F0B-8275-4D004682E095}"/>
              </a:ext>
            </a:extLst>
          </p:cNvPr>
          <p:cNvSpPr txBox="1"/>
          <p:nvPr/>
        </p:nvSpPr>
        <p:spPr>
          <a:xfrm>
            <a:off x="8939047" y="2313470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96A9EF7C-43E1-4AB2-A023-48B825DCCF81}"/>
              </a:ext>
            </a:extLst>
          </p:cNvPr>
          <p:cNvSpPr txBox="1"/>
          <p:nvPr/>
        </p:nvSpPr>
        <p:spPr>
          <a:xfrm>
            <a:off x="8922958" y="3527195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E0BDFC3-87F7-4FA6-B24E-A9215B244043}"/>
              </a:ext>
            </a:extLst>
          </p:cNvPr>
          <p:cNvSpPr txBox="1"/>
          <p:nvPr/>
        </p:nvSpPr>
        <p:spPr>
          <a:xfrm>
            <a:off x="8922958" y="4076668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5D0E7B8-4114-4829-B093-CACA2F45EA0A}"/>
              </a:ext>
            </a:extLst>
          </p:cNvPr>
          <p:cNvSpPr txBox="1"/>
          <p:nvPr/>
        </p:nvSpPr>
        <p:spPr>
          <a:xfrm>
            <a:off x="8939047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C425D42-A71E-42EC-928F-FE2B43F89FBF}"/>
              </a:ext>
            </a:extLst>
          </p:cNvPr>
          <p:cNvSpPr txBox="1"/>
          <p:nvPr/>
        </p:nvSpPr>
        <p:spPr>
          <a:xfrm>
            <a:off x="8922958" y="524239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Й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B6AD8DC-3E9A-47E1-A586-E311320F1CC6}"/>
              </a:ext>
            </a:extLst>
          </p:cNvPr>
          <p:cNvSpPr txBox="1"/>
          <p:nvPr/>
        </p:nvSpPr>
        <p:spPr>
          <a:xfrm>
            <a:off x="8939047" y="5812410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46DB81A0-08E6-4405-93EE-AA16530D2FD7}"/>
              </a:ext>
            </a:extLst>
          </p:cNvPr>
          <p:cNvSpPr txBox="1"/>
          <p:nvPr/>
        </p:nvSpPr>
        <p:spPr>
          <a:xfrm>
            <a:off x="8926962" y="6335205"/>
            <a:ext cx="3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</p:spTree>
    <p:extLst>
      <p:ext uri="{BB962C8B-B14F-4D97-AF65-F5344CB8AC3E}">
        <p14:creationId xmlns:p14="http://schemas.microsoft.com/office/powerpoint/2010/main" val="311733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182350" y="1460793"/>
            <a:ext cx="56130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6. Я стою на трёх ногах,</a:t>
            </a:r>
          </a:p>
          <a:p>
            <a:r>
              <a:rPr lang="ru-RU" sz="4000" dirty="0"/>
              <a:t>Ноги в чёрных сапогах.</a:t>
            </a:r>
          </a:p>
          <a:p>
            <a:r>
              <a:rPr lang="ru-RU" sz="4000" dirty="0"/>
              <a:t>Зубы белые, педаль,</a:t>
            </a:r>
          </a:p>
          <a:p>
            <a:r>
              <a:rPr lang="ru-RU" sz="4000" dirty="0"/>
              <a:t>Как зовут меня?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25C28DB-2AD7-4B52-9B29-FFF5DE64E094}"/>
              </a:ext>
            </a:extLst>
          </p:cNvPr>
          <p:cNvSpPr txBox="1"/>
          <p:nvPr/>
        </p:nvSpPr>
        <p:spPr>
          <a:xfrm>
            <a:off x="5669279" y="5231865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AF5AAF6-B9B8-4CE6-BA83-82801A0043DE}"/>
              </a:ext>
            </a:extLst>
          </p:cNvPr>
          <p:cNvSpPr txBox="1"/>
          <p:nvPr/>
        </p:nvSpPr>
        <p:spPr>
          <a:xfrm>
            <a:off x="6114758" y="5231864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655EB03-2C31-4A96-97BB-7EBA6916F058}"/>
              </a:ext>
            </a:extLst>
          </p:cNvPr>
          <p:cNvSpPr txBox="1"/>
          <p:nvPr/>
        </p:nvSpPr>
        <p:spPr>
          <a:xfrm>
            <a:off x="6569612" y="5216479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81A13D1-EB31-4DF4-A5CE-C7A89861C5FA}"/>
              </a:ext>
            </a:extLst>
          </p:cNvPr>
          <p:cNvSpPr txBox="1"/>
          <p:nvPr/>
        </p:nvSpPr>
        <p:spPr>
          <a:xfrm>
            <a:off x="7016790" y="5216479"/>
            <a:ext cx="4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765F0AE-5946-43F1-AF64-4CB7A7BFC890}"/>
              </a:ext>
            </a:extLst>
          </p:cNvPr>
          <p:cNvSpPr txBox="1"/>
          <p:nvPr/>
        </p:nvSpPr>
        <p:spPr>
          <a:xfrm>
            <a:off x="749702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FF908D4-8297-4E86-A5C6-E0B5685D1C7A}"/>
              </a:ext>
            </a:extLst>
          </p:cNvPr>
          <p:cNvSpPr txBox="1"/>
          <p:nvPr/>
        </p:nvSpPr>
        <p:spPr>
          <a:xfrm>
            <a:off x="796231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F153F15-DF68-4DA5-8CF9-A94E8DA220D8}"/>
              </a:ext>
            </a:extLst>
          </p:cNvPr>
          <p:cNvSpPr txBox="1"/>
          <p:nvPr/>
        </p:nvSpPr>
        <p:spPr>
          <a:xfrm>
            <a:off x="8922958" y="1767226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Б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82F35908-0CB0-4F0B-8275-4D004682E095}"/>
              </a:ext>
            </a:extLst>
          </p:cNvPr>
          <p:cNvSpPr txBox="1"/>
          <p:nvPr/>
        </p:nvSpPr>
        <p:spPr>
          <a:xfrm>
            <a:off x="8939047" y="2313470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96A9EF7C-43E1-4AB2-A023-48B825DCCF81}"/>
              </a:ext>
            </a:extLst>
          </p:cNvPr>
          <p:cNvSpPr txBox="1"/>
          <p:nvPr/>
        </p:nvSpPr>
        <p:spPr>
          <a:xfrm>
            <a:off x="8922958" y="3527195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E0BDFC3-87F7-4FA6-B24E-A9215B244043}"/>
              </a:ext>
            </a:extLst>
          </p:cNvPr>
          <p:cNvSpPr txBox="1"/>
          <p:nvPr/>
        </p:nvSpPr>
        <p:spPr>
          <a:xfrm>
            <a:off x="8922958" y="4076668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5D0E7B8-4114-4829-B093-CACA2F45EA0A}"/>
              </a:ext>
            </a:extLst>
          </p:cNvPr>
          <p:cNvSpPr txBox="1"/>
          <p:nvPr/>
        </p:nvSpPr>
        <p:spPr>
          <a:xfrm>
            <a:off x="8939047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C425D42-A71E-42EC-928F-FE2B43F89FBF}"/>
              </a:ext>
            </a:extLst>
          </p:cNvPr>
          <p:cNvSpPr txBox="1"/>
          <p:nvPr/>
        </p:nvSpPr>
        <p:spPr>
          <a:xfrm>
            <a:off x="8922958" y="524239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Й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B6AD8DC-3E9A-47E1-A586-E311320F1CC6}"/>
              </a:ext>
            </a:extLst>
          </p:cNvPr>
          <p:cNvSpPr txBox="1"/>
          <p:nvPr/>
        </p:nvSpPr>
        <p:spPr>
          <a:xfrm>
            <a:off x="8939047" y="5812410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46DB81A0-08E6-4405-93EE-AA16530D2FD7}"/>
              </a:ext>
            </a:extLst>
          </p:cNvPr>
          <p:cNvSpPr txBox="1"/>
          <p:nvPr/>
        </p:nvSpPr>
        <p:spPr>
          <a:xfrm>
            <a:off x="8926962" y="6335205"/>
            <a:ext cx="3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2C28902F-0B8B-49A8-8179-3260D3576D09}"/>
              </a:ext>
            </a:extLst>
          </p:cNvPr>
          <p:cNvSpPr txBox="1"/>
          <p:nvPr/>
        </p:nvSpPr>
        <p:spPr>
          <a:xfrm>
            <a:off x="7976380" y="3482704"/>
            <a:ext cx="57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78E652F9-3853-4D5B-891D-C30CD72CCB51}"/>
              </a:ext>
            </a:extLst>
          </p:cNvPr>
          <p:cNvSpPr txBox="1"/>
          <p:nvPr/>
        </p:nvSpPr>
        <p:spPr>
          <a:xfrm>
            <a:off x="7976380" y="4061682"/>
            <a:ext cx="211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Я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CF30D-ABA7-44A9-AE41-962AABAB92EB}"/>
              </a:ext>
            </a:extLst>
          </p:cNvPr>
          <p:cNvSpPr txBox="1"/>
          <p:nvPr/>
        </p:nvSpPr>
        <p:spPr>
          <a:xfrm>
            <a:off x="7976380" y="465952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</p:spTree>
    <p:extLst>
      <p:ext uri="{BB962C8B-B14F-4D97-AF65-F5344CB8AC3E}">
        <p14:creationId xmlns:p14="http://schemas.microsoft.com/office/powerpoint/2010/main" val="300626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4" grpId="0"/>
      <p:bldP spid="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156765" y="815274"/>
            <a:ext cx="56130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/>
              <a:t>7. Кто в оркестре всем поможет?</a:t>
            </a:r>
          </a:p>
          <a:p>
            <a:r>
              <a:rPr lang="ru-RU" sz="4000" dirty="0"/>
              <a:t>Сложный ритм стучать он может.</a:t>
            </a:r>
          </a:p>
          <a:p>
            <a:r>
              <a:rPr lang="ru-RU" sz="4000" dirty="0"/>
              <a:t>Ритм любой из разных стран!</a:t>
            </a:r>
          </a:p>
          <a:p>
            <a:r>
              <a:rPr lang="ru-RU" sz="4000" dirty="0"/>
              <a:t>Кто же это...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25C28DB-2AD7-4B52-9B29-FFF5DE64E094}"/>
              </a:ext>
            </a:extLst>
          </p:cNvPr>
          <p:cNvSpPr txBox="1"/>
          <p:nvPr/>
        </p:nvSpPr>
        <p:spPr>
          <a:xfrm>
            <a:off x="5669279" y="5231865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AF5AAF6-B9B8-4CE6-BA83-82801A0043DE}"/>
              </a:ext>
            </a:extLst>
          </p:cNvPr>
          <p:cNvSpPr txBox="1"/>
          <p:nvPr/>
        </p:nvSpPr>
        <p:spPr>
          <a:xfrm>
            <a:off x="6114758" y="5231864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655EB03-2C31-4A96-97BB-7EBA6916F058}"/>
              </a:ext>
            </a:extLst>
          </p:cNvPr>
          <p:cNvSpPr txBox="1"/>
          <p:nvPr/>
        </p:nvSpPr>
        <p:spPr>
          <a:xfrm>
            <a:off x="6569612" y="5216479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81A13D1-EB31-4DF4-A5CE-C7A89861C5FA}"/>
              </a:ext>
            </a:extLst>
          </p:cNvPr>
          <p:cNvSpPr txBox="1"/>
          <p:nvPr/>
        </p:nvSpPr>
        <p:spPr>
          <a:xfrm>
            <a:off x="7016790" y="5216479"/>
            <a:ext cx="4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765F0AE-5946-43F1-AF64-4CB7A7BFC890}"/>
              </a:ext>
            </a:extLst>
          </p:cNvPr>
          <p:cNvSpPr txBox="1"/>
          <p:nvPr/>
        </p:nvSpPr>
        <p:spPr>
          <a:xfrm>
            <a:off x="749702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FF908D4-8297-4E86-A5C6-E0B5685D1C7A}"/>
              </a:ext>
            </a:extLst>
          </p:cNvPr>
          <p:cNvSpPr txBox="1"/>
          <p:nvPr/>
        </p:nvSpPr>
        <p:spPr>
          <a:xfrm>
            <a:off x="796231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F153F15-DF68-4DA5-8CF9-A94E8DA220D8}"/>
              </a:ext>
            </a:extLst>
          </p:cNvPr>
          <p:cNvSpPr txBox="1"/>
          <p:nvPr/>
        </p:nvSpPr>
        <p:spPr>
          <a:xfrm>
            <a:off x="8922958" y="1767226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Б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82F35908-0CB0-4F0B-8275-4D004682E095}"/>
              </a:ext>
            </a:extLst>
          </p:cNvPr>
          <p:cNvSpPr txBox="1"/>
          <p:nvPr/>
        </p:nvSpPr>
        <p:spPr>
          <a:xfrm>
            <a:off x="8939047" y="2313470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96A9EF7C-43E1-4AB2-A023-48B825DCCF81}"/>
              </a:ext>
            </a:extLst>
          </p:cNvPr>
          <p:cNvSpPr txBox="1"/>
          <p:nvPr/>
        </p:nvSpPr>
        <p:spPr>
          <a:xfrm>
            <a:off x="8922958" y="3527195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E0BDFC3-87F7-4FA6-B24E-A9215B244043}"/>
              </a:ext>
            </a:extLst>
          </p:cNvPr>
          <p:cNvSpPr txBox="1"/>
          <p:nvPr/>
        </p:nvSpPr>
        <p:spPr>
          <a:xfrm>
            <a:off x="8922958" y="4076668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5D0E7B8-4114-4829-B093-CACA2F45EA0A}"/>
              </a:ext>
            </a:extLst>
          </p:cNvPr>
          <p:cNvSpPr txBox="1"/>
          <p:nvPr/>
        </p:nvSpPr>
        <p:spPr>
          <a:xfrm>
            <a:off x="8939047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C425D42-A71E-42EC-928F-FE2B43F89FBF}"/>
              </a:ext>
            </a:extLst>
          </p:cNvPr>
          <p:cNvSpPr txBox="1"/>
          <p:nvPr/>
        </p:nvSpPr>
        <p:spPr>
          <a:xfrm>
            <a:off x="8922958" y="524239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Й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B6AD8DC-3E9A-47E1-A586-E311320F1CC6}"/>
              </a:ext>
            </a:extLst>
          </p:cNvPr>
          <p:cNvSpPr txBox="1"/>
          <p:nvPr/>
        </p:nvSpPr>
        <p:spPr>
          <a:xfrm>
            <a:off x="8939047" y="5812410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46DB81A0-08E6-4405-93EE-AA16530D2FD7}"/>
              </a:ext>
            </a:extLst>
          </p:cNvPr>
          <p:cNvSpPr txBox="1"/>
          <p:nvPr/>
        </p:nvSpPr>
        <p:spPr>
          <a:xfrm>
            <a:off x="8926962" y="6335205"/>
            <a:ext cx="3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2C28902F-0B8B-49A8-8179-3260D3576D09}"/>
              </a:ext>
            </a:extLst>
          </p:cNvPr>
          <p:cNvSpPr txBox="1"/>
          <p:nvPr/>
        </p:nvSpPr>
        <p:spPr>
          <a:xfrm>
            <a:off x="7976380" y="3482704"/>
            <a:ext cx="57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78E652F9-3853-4D5B-891D-C30CD72CCB51}"/>
              </a:ext>
            </a:extLst>
          </p:cNvPr>
          <p:cNvSpPr txBox="1"/>
          <p:nvPr/>
        </p:nvSpPr>
        <p:spPr>
          <a:xfrm>
            <a:off x="7976380" y="4061682"/>
            <a:ext cx="211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Я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CF30D-ABA7-44A9-AE41-962AABAB92EB}"/>
              </a:ext>
            </a:extLst>
          </p:cNvPr>
          <p:cNvSpPr txBox="1"/>
          <p:nvPr/>
        </p:nvSpPr>
        <p:spPr>
          <a:xfrm>
            <a:off x="7976380" y="465952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B1D2ADA7-E387-4DE7-98FA-5A1713FB3AAB}"/>
              </a:ext>
            </a:extLst>
          </p:cNvPr>
          <p:cNvSpPr txBox="1"/>
          <p:nvPr/>
        </p:nvSpPr>
        <p:spPr>
          <a:xfrm>
            <a:off x="9865496" y="2316654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D888F8C4-93CE-4B2C-9279-55F98C1C2A0F}"/>
              </a:ext>
            </a:extLst>
          </p:cNvPr>
          <p:cNvSpPr txBox="1"/>
          <p:nvPr/>
        </p:nvSpPr>
        <p:spPr>
          <a:xfrm>
            <a:off x="9879564" y="3482703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2C4BC7E7-9DF5-4115-A00B-CE92E7D6C885}"/>
              </a:ext>
            </a:extLst>
          </p:cNvPr>
          <p:cNvSpPr txBox="1"/>
          <p:nvPr/>
        </p:nvSpPr>
        <p:spPr>
          <a:xfrm>
            <a:off x="9877541" y="4057801"/>
            <a:ext cx="446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E050C8F0-0A60-4EA9-AE72-807DC4052C92}"/>
              </a:ext>
            </a:extLst>
          </p:cNvPr>
          <p:cNvSpPr txBox="1"/>
          <p:nvPr/>
        </p:nvSpPr>
        <p:spPr>
          <a:xfrm>
            <a:off x="9873538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Ж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0A7CC23B-88CB-44A3-B9A3-F7504038130E}"/>
              </a:ext>
            </a:extLst>
          </p:cNvPr>
          <p:cNvSpPr txBox="1"/>
          <p:nvPr/>
        </p:nvSpPr>
        <p:spPr>
          <a:xfrm>
            <a:off x="9909719" y="5231864"/>
            <a:ext cx="275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Ё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7D7BE4EB-7771-4B3B-AE55-70429699F310}"/>
              </a:ext>
            </a:extLst>
          </p:cNvPr>
          <p:cNvSpPr txBox="1"/>
          <p:nvPr/>
        </p:nvSpPr>
        <p:spPr>
          <a:xfrm>
            <a:off x="9894641" y="5798948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</p:spTree>
    <p:extLst>
      <p:ext uri="{BB962C8B-B14F-4D97-AF65-F5344CB8AC3E}">
        <p14:creationId xmlns:p14="http://schemas.microsoft.com/office/powerpoint/2010/main" val="107898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0C6733E-A4D8-45DE-9387-F0E1B1D4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3" y="0"/>
            <a:ext cx="667617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3CF2370-0BDF-4DD3-8914-F8A8AE6A8039}"/>
              </a:ext>
            </a:extLst>
          </p:cNvPr>
          <p:cNvSpPr txBox="1"/>
          <p:nvPr/>
        </p:nvSpPr>
        <p:spPr>
          <a:xfrm>
            <a:off x="285399" y="1461771"/>
            <a:ext cx="5613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/>
              <a:t>8. Вышел в поле пастушок,</a:t>
            </a:r>
          </a:p>
          <a:p>
            <a:r>
              <a:rPr lang="ru-RU" sz="4800" dirty="0"/>
              <a:t>Заиграл его...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14586A-ED37-4A9F-9CC2-C55049CBEB2C}"/>
              </a:ext>
            </a:extLst>
          </p:cNvPr>
          <p:cNvSpPr txBox="1"/>
          <p:nvPr/>
        </p:nvSpPr>
        <p:spPr>
          <a:xfrm>
            <a:off x="7076048" y="0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F169D9B-7698-4B28-854A-A5B2D2EC5EE5}"/>
              </a:ext>
            </a:extLst>
          </p:cNvPr>
          <p:cNvSpPr txBox="1"/>
          <p:nvPr/>
        </p:nvSpPr>
        <p:spPr>
          <a:xfrm>
            <a:off x="7033845" y="604912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74BD59D-F8A5-43E0-AAB3-B7E2CCF3CAC8}"/>
              </a:ext>
            </a:extLst>
          </p:cNvPr>
          <p:cNvSpPr txBox="1"/>
          <p:nvPr/>
        </p:nvSpPr>
        <p:spPr>
          <a:xfrm>
            <a:off x="7033845" y="120982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85C5DC3-0575-4E1D-BAC1-FC8EFE51131F}"/>
              </a:ext>
            </a:extLst>
          </p:cNvPr>
          <p:cNvSpPr txBox="1"/>
          <p:nvPr/>
        </p:nvSpPr>
        <p:spPr>
          <a:xfrm>
            <a:off x="7047912" y="1767226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C962A4D-FEAF-4427-A634-F7F22911CED6}"/>
              </a:ext>
            </a:extLst>
          </p:cNvPr>
          <p:cNvSpPr txBox="1"/>
          <p:nvPr/>
        </p:nvSpPr>
        <p:spPr>
          <a:xfrm>
            <a:off x="7033845" y="2276401"/>
            <a:ext cx="23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C136CB5-3D98-4C4C-B9F3-A8146F8E5EC2}"/>
              </a:ext>
            </a:extLst>
          </p:cNvPr>
          <p:cNvSpPr txBox="1"/>
          <p:nvPr/>
        </p:nvSpPr>
        <p:spPr>
          <a:xfrm>
            <a:off x="703384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B219730-6E45-4D7F-A3D3-CDA1182E4BCA}"/>
              </a:ext>
            </a:extLst>
          </p:cNvPr>
          <p:cNvSpPr txBox="1"/>
          <p:nvPr/>
        </p:nvSpPr>
        <p:spPr>
          <a:xfrm>
            <a:off x="6569612" y="604911"/>
            <a:ext cx="464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628C5E-F8F2-4AFB-9877-CE5B6B1FFA23}"/>
              </a:ext>
            </a:extLst>
          </p:cNvPr>
          <p:cNvSpPr txBox="1"/>
          <p:nvPr/>
        </p:nvSpPr>
        <p:spPr>
          <a:xfrm>
            <a:off x="7526215" y="60491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29E6709-4763-45E9-9AFD-D3495E411704}"/>
              </a:ext>
            </a:extLst>
          </p:cNvPr>
          <p:cNvSpPr txBox="1"/>
          <p:nvPr/>
        </p:nvSpPr>
        <p:spPr>
          <a:xfrm>
            <a:off x="7934177" y="60490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1A11DF5-E131-4F82-AAD1-B98195DEC140}"/>
              </a:ext>
            </a:extLst>
          </p:cNvPr>
          <p:cNvSpPr txBox="1"/>
          <p:nvPr/>
        </p:nvSpPr>
        <p:spPr>
          <a:xfrm>
            <a:off x="7526215" y="2881313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B7B13F2-43F0-4499-89B9-DEF802F79443}"/>
              </a:ext>
            </a:extLst>
          </p:cNvPr>
          <p:cNvSpPr txBox="1"/>
          <p:nvPr/>
        </p:nvSpPr>
        <p:spPr>
          <a:xfrm>
            <a:off x="8004516" y="2881313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B05AD2E-FFBD-4BC9-AC6D-B7B769EF4AAD}"/>
              </a:ext>
            </a:extLst>
          </p:cNvPr>
          <p:cNvSpPr txBox="1"/>
          <p:nvPr/>
        </p:nvSpPr>
        <p:spPr>
          <a:xfrm>
            <a:off x="8510952" y="2881312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CF8737D-CB0B-43DC-8871-94D60803BC19}"/>
              </a:ext>
            </a:extLst>
          </p:cNvPr>
          <p:cNvSpPr txBox="1"/>
          <p:nvPr/>
        </p:nvSpPr>
        <p:spPr>
          <a:xfrm>
            <a:off x="8922958" y="2881311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4EEFD6E-789D-4F4D-B9EB-F35337DC75AE}"/>
              </a:ext>
            </a:extLst>
          </p:cNvPr>
          <p:cNvSpPr txBox="1"/>
          <p:nvPr/>
        </p:nvSpPr>
        <p:spPr>
          <a:xfrm>
            <a:off x="9450499" y="2881311"/>
            <a:ext cx="253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26F1942-AF7A-42B8-A6D4-D8A240FBA4D8}"/>
              </a:ext>
            </a:extLst>
          </p:cNvPr>
          <p:cNvSpPr txBox="1"/>
          <p:nvPr/>
        </p:nvSpPr>
        <p:spPr>
          <a:xfrm>
            <a:off x="9879564" y="2881311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25C28DB-2AD7-4B52-9B29-FFF5DE64E094}"/>
              </a:ext>
            </a:extLst>
          </p:cNvPr>
          <p:cNvSpPr txBox="1"/>
          <p:nvPr/>
        </p:nvSpPr>
        <p:spPr>
          <a:xfrm>
            <a:off x="5669279" y="5231865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AF5AAF6-B9B8-4CE6-BA83-82801A0043DE}"/>
              </a:ext>
            </a:extLst>
          </p:cNvPr>
          <p:cNvSpPr txBox="1"/>
          <p:nvPr/>
        </p:nvSpPr>
        <p:spPr>
          <a:xfrm>
            <a:off x="6114758" y="5231864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655EB03-2C31-4A96-97BB-7EBA6916F058}"/>
              </a:ext>
            </a:extLst>
          </p:cNvPr>
          <p:cNvSpPr txBox="1"/>
          <p:nvPr/>
        </p:nvSpPr>
        <p:spPr>
          <a:xfrm>
            <a:off x="6569612" y="5216479"/>
            <a:ext cx="25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81A13D1-EB31-4DF4-A5CE-C7A89861C5FA}"/>
              </a:ext>
            </a:extLst>
          </p:cNvPr>
          <p:cNvSpPr txBox="1"/>
          <p:nvPr/>
        </p:nvSpPr>
        <p:spPr>
          <a:xfrm>
            <a:off x="7016790" y="5216479"/>
            <a:ext cx="453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765F0AE-5946-43F1-AF64-4CB7A7BFC890}"/>
              </a:ext>
            </a:extLst>
          </p:cNvPr>
          <p:cNvSpPr txBox="1"/>
          <p:nvPr/>
        </p:nvSpPr>
        <p:spPr>
          <a:xfrm>
            <a:off x="749702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FF908D4-8297-4E86-A5C6-E0B5685D1C7A}"/>
              </a:ext>
            </a:extLst>
          </p:cNvPr>
          <p:cNvSpPr txBox="1"/>
          <p:nvPr/>
        </p:nvSpPr>
        <p:spPr>
          <a:xfrm>
            <a:off x="7962312" y="5231864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F153F15-DF68-4DA5-8CF9-A94E8DA220D8}"/>
              </a:ext>
            </a:extLst>
          </p:cNvPr>
          <p:cNvSpPr txBox="1"/>
          <p:nvPr/>
        </p:nvSpPr>
        <p:spPr>
          <a:xfrm>
            <a:off x="8922958" y="1767226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Б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82F35908-0CB0-4F0B-8275-4D004682E095}"/>
              </a:ext>
            </a:extLst>
          </p:cNvPr>
          <p:cNvSpPr txBox="1"/>
          <p:nvPr/>
        </p:nvSpPr>
        <p:spPr>
          <a:xfrm>
            <a:off x="8939047" y="2313470"/>
            <a:ext cx="44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96A9EF7C-43E1-4AB2-A023-48B825DCCF81}"/>
              </a:ext>
            </a:extLst>
          </p:cNvPr>
          <p:cNvSpPr txBox="1"/>
          <p:nvPr/>
        </p:nvSpPr>
        <p:spPr>
          <a:xfrm>
            <a:off x="8922958" y="3527195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E0BDFC3-87F7-4FA6-B24E-A9215B244043}"/>
              </a:ext>
            </a:extLst>
          </p:cNvPr>
          <p:cNvSpPr txBox="1"/>
          <p:nvPr/>
        </p:nvSpPr>
        <p:spPr>
          <a:xfrm>
            <a:off x="8922958" y="4076668"/>
            <a:ext cx="43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5D0E7B8-4114-4829-B093-CACA2F45EA0A}"/>
              </a:ext>
            </a:extLst>
          </p:cNvPr>
          <p:cNvSpPr txBox="1"/>
          <p:nvPr/>
        </p:nvSpPr>
        <p:spPr>
          <a:xfrm>
            <a:off x="8939047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C425D42-A71E-42EC-928F-FE2B43F89FBF}"/>
              </a:ext>
            </a:extLst>
          </p:cNvPr>
          <p:cNvSpPr txBox="1"/>
          <p:nvPr/>
        </p:nvSpPr>
        <p:spPr>
          <a:xfrm>
            <a:off x="8922958" y="5242390"/>
            <a:ext cx="393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Й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B6AD8DC-3E9A-47E1-A586-E311320F1CC6}"/>
              </a:ext>
            </a:extLst>
          </p:cNvPr>
          <p:cNvSpPr txBox="1"/>
          <p:nvPr/>
        </p:nvSpPr>
        <p:spPr>
          <a:xfrm>
            <a:off x="8939047" y="5812410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46DB81A0-08E6-4405-93EE-AA16530D2FD7}"/>
              </a:ext>
            </a:extLst>
          </p:cNvPr>
          <p:cNvSpPr txBox="1"/>
          <p:nvPr/>
        </p:nvSpPr>
        <p:spPr>
          <a:xfrm>
            <a:off x="8926962" y="6335205"/>
            <a:ext cx="3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2C28902F-0B8B-49A8-8179-3260D3576D09}"/>
              </a:ext>
            </a:extLst>
          </p:cNvPr>
          <p:cNvSpPr txBox="1"/>
          <p:nvPr/>
        </p:nvSpPr>
        <p:spPr>
          <a:xfrm>
            <a:off x="7976380" y="3482704"/>
            <a:ext cx="57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78E652F9-3853-4D5B-891D-C30CD72CCB51}"/>
              </a:ext>
            </a:extLst>
          </p:cNvPr>
          <p:cNvSpPr txBox="1"/>
          <p:nvPr/>
        </p:nvSpPr>
        <p:spPr>
          <a:xfrm>
            <a:off x="7976380" y="4061682"/>
            <a:ext cx="211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Я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950CF30D-ABA7-44A9-AE41-962AABAB92EB}"/>
              </a:ext>
            </a:extLst>
          </p:cNvPr>
          <p:cNvSpPr txBox="1"/>
          <p:nvPr/>
        </p:nvSpPr>
        <p:spPr>
          <a:xfrm>
            <a:off x="7976380" y="4659529"/>
            <a:ext cx="28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B1D2ADA7-E387-4DE7-98FA-5A1713FB3AAB}"/>
              </a:ext>
            </a:extLst>
          </p:cNvPr>
          <p:cNvSpPr txBox="1"/>
          <p:nvPr/>
        </p:nvSpPr>
        <p:spPr>
          <a:xfrm>
            <a:off x="9865496" y="2316654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D888F8C4-93CE-4B2C-9279-55F98C1C2A0F}"/>
              </a:ext>
            </a:extLst>
          </p:cNvPr>
          <p:cNvSpPr txBox="1"/>
          <p:nvPr/>
        </p:nvSpPr>
        <p:spPr>
          <a:xfrm>
            <a:off x="9879564" y="3482703"/>
            <a:ext cx="305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2C4BC7E7-9DF5-4115-A00B-CE92E7D6C885}"/>
              </a:ext>
            </a:extLst>
          </p:cNvPr>
          <p:cNvSpPr txBox="1"/>
          <p:nvPr/>
        </p:nvSpPr>
        <p:spPr>
          <a:xfrm>
            <a:off x="9877541" y="4057801"/>
            <a:ext cx="446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E050C8F0-0A60-4EA9-AE72-807DC4052C92}"/>
              </a:ext>
            </a:extLst>
          </p:cNvPr>
          <p:cNvSpPr txBox="1"/>
          <p:nvPr/>
        </p:nvSpPr>
        <p:spPr>
          <a:xfrm>
            <a:off x="9873538" y="4659529"/>
            <a:ext cx="28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Ж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0A7CC23B-88CB-44A3-B9A3-F7504038130E}"/>
              </a:ext>
            </a:extLst>
          </p:cNvPr>
          <p:cNvSpPr txBox="1"/>
          <p:nvPr/>
        </p:nvSpPr>
        <p:spPr>
          <a:xfrm>
            <a:off x="9909719" y="5231864"/>
            <a:ext cx="275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Ё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7D7BE4EB-7771-4B3B-AE55-70429699F310}"/>
              </a:ext>
            </a:extLst>
          </p:cNvPr>
          <p:cNvSpPr txBox="1"/>
          <p:nvPr/>
        </p:nvSpPr>
        <p:spPr>
          <a:xfrm>
            <a:off x="9894641" y="5798948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F66B1306-245D-4679-9CEB-125E0198CE7A}"/>
              </a:ext>
            </a:extLst>
          </p:cNvPr>
          <p:cNvSpPr txBox="1"/>
          <p:nvPr/>
        </p:nvSpPr>
        <p:spPr>
          <a:xfrm>
            <a:off x="10355967" y="5798943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0F674798-FA8F-4204-8B27-DC35799E6C5B}"/>
              </a:ext>
            </a:extLst>
          </p:cNvPr>
          <p:cNvSpPr txBox="1"/>
          <p:nvPr/>
        </p:nvSpPr>
        <p:spPr>
          <a:xfrm>
            <a:off x="10866322" y="5798946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Ж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6B1995A3-A926-4D61-BDA9-2CC75D58542A}"/>
              </a:ext>
            </a:extLst>
          </p:cNvPr>
          <p:cNvSpPr txBox="1"/>
          <p:nvPr/>
        </p:nvSpPr>
        <p:spPr>
          <a:xfrm>
            <a:off x="11309414" y="5798945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0D5FC822-A060-4151-9AE0-00D6C3733B3D}"/>
              </a:ext>
            </a:extLst>
          </p:cNvPr>
          <p:cNvSpPr txBox="1"/>
          <p:nvPr/>
        </p:nvSpPr>
        <p:spPr>
          <a:xfrm>
            <a:off x="11761685" y="5798944"/>
            <a:ext cx="305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</p:spTree>
    <p:extLst>
      <p:ext uri="{BB962C8B-B14F-4D97-AF65-F5344CB8AC3E}">
        <p14:creationId xmlns:p14="http://schemas.microsoft.com/office/powerpoint/2010/main" val="7850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994342-CC84-415C-ADF9-838967605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283" y="19547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8000" dirty="0"/>
              <a:t>«Отгадай и допой»</a:t>
            </a:r>
          </a:p>
        </p:txBody>
      </p:sp>
    </p:spTree>
    <p:extLst>
      <p:ext uri="{BB962C8B-B14F-4D97-AF65-F5344CB8AC3E}">
        <p14:creationId xmlns:p14="http://schemas.microsoft.com/office/powerpoint/2010/main" val="41526764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A1FC998-7E2B-475A-BE13-B9BD52C4A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97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dirty="0"/>
              <a:t>Правила: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8CB3F2D-4D86-48B2-995B-B1B463BB8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877" y="16146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На каждом слайде будет дано описание песни. Вам нужно отгадать название песни, а затем перейти по гиперссылке на сайт и по желанию спеть её.</a:t>
            </a:r>
          </a:p>
        </p:txBody>
      </p:sp>
    </p:spTree>
    <p:extLst>
      <p:ext uri="{BB962C8B-B14F-4D97-AF65-F5344CB8AC3E}">
        <p14:creationId xmlns:p14="http://schemas.microsoft.com/office/powerpoint/2010/main" val="378961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FD84CD-F287-44C7-8ADB-315804A3F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/>
              <a:t>Песня №1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FC50D20-8177-4281-B962-E415D17BF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0204"/>
            <a:ext cx="10515600" cy="28870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В этой песне поётся про одно загадочное место, где всегда постоянный холод. Но этот холод не мешает медведям там жить. И более того, эти медведи там трутся, и таким образом соединяют любящие сердца.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3470D55-9B7F-4CC7-8AD4-C6EC3C0EB91B}"/>
              </a:ext>
            </a:extLst>
          </p:cNvPr>
          <p:cNvSpPr txBox="1"/>
          <p:nvPr/>
        </p:nvSpPr>
        <p:spPr>
          <a:xfrm>
            <a:off x="3545057" y="4656405"/>
            <a:ext cx="47267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</a:rPr>
              <a:t>Проверить и спеть песню вы можете </a:t>
            </a:r>
            <a:r>
              <a:rPr lang="ru-RU" sz="28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здесь</a:t>
            </a:r>
            <a:r>
              <a:rPr lang="ru-RU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8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FD84CD-F287-44C7-8ADB-315804A3F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766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dirty="0"/>
              <a:t>Песня №2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FC50D20-8177-4281-B962-E415D17BF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216" y="1558338"/>
            <a:ext cx="10515600" cy="34356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Песня одного пресмыкающегося про очень странные желания. Например, он думает, что к нему прилетит волшебник и, во-первых покажет кино, причём совершенно бесплатно. А во-вторых, оставит ему, также на бесплатных условиях, аж пятьсот эскимо!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6273FF5-2183-4934-9714-EB4AE30A6A85}"/>
              </a:ext>
            </a:extLst>
          </p:cNvPr>
          <p:cNvSpPr txBox="1"/>
          <p:nvPr/>
        </p:nvSpPr>
        <p:spPr>
          <a:xfrm>
            <a:off x="3598985" y="4822608"/>
            <a:ext cx="49940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</a:rPr>
              <a:t>Проверить и спеть песню вы можете </a:t>
            </a:r>
            <a:r>
              <a:rPr lang="ru-RU" sz="28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здесь.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15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FD84CD-F287-44C7-8ADB-315804A3F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dirty="0"/>
              <a:t>Песня №3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FC50D20-8177-4281-B962-E415D17BF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Поучительная песня про то, что надо всегда работать. А если не будешь работать, то и еду не получишь!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85214D1-550F-4CC9-8AE1-F69094EED6F4}"/>
              </a:ext>
            </a:extLst>
          </p:cNvPr>
          <p:cNvSpPr txBox="1"/>
          <p:nvPr/>
        </p:nvSpPr>
        <p:spPr>
          <a:xfrm>
            <a:off x="3838135" y="4557933"/>
            <a:ext cx="45157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</a:rPr>
              <a:t>Проверить и послушать песню вы можете </a:t>
            </a:r>
            <a:r>
              <a:rPr lang="ru-RU" sz="32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здесь.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37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FD84CD-F287-44C7-8ADB-315804A3F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dirty="0"/>
              <a:t>Песня №4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FC50D20-8177-4281-B962-E415D17BF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Песня про то, как всё в доме спит.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DE4BB50-909B-41DB-9756-EB1DDE868303}"/>
              </a:ext>
            </a:extLst>
          </p:cNvPr>
          <p:cNvSpPr txBox="1"/>
          <p:nvPr/>
        </p:nvSpPr>
        <p:spPr>
          <a:xfrm>
            <a:off x="3486443" y="4501661"/>
            <a:ext cx="5219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Проверить и спеть песню вы можете </a:t>
            </a:r>
            <a:r>
              <a:rPr lang="ru-RU" sz="36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здесь.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6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FD84CD-F287-44C7-8ADB-315804A3F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dirty="0"/>
              <a:t>Песня №5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FC50D20-8177-4281-B962-E415D17BF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Песня про результат умножения, который известен всем людям.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569FB83-2987-483E-8417-463702E0BC1A}"/>
              </a:ext>
            </a:extLst>
          </p:cNvPr>
          <p:cNvSpPr txBox="1"/>
          <p:nvPr/>
        </p:nvSpPr>
        <p:spPr>
          <a:xfrm>
            <a:off x="3071446" y="4431324"/>
            <a:ext cx="60491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Проверить и спеть песню вы можете </a:t>
            </a:r>
            <a:r>
              <a:rPr lang="ru-RU" sz="36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здесь.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30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81D5CB4-5373-482A-A53F-6147E42E7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351" y="100969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/>
              <a:t>Ребята, я надеюсь, что музыкальную викторину вы прошли с интересом, что вам понравилось угадывать ребусы, разгадывать кроссворд, что вы смогли вспомнить все песни и с удовольствием спели их.</a:t>
            </a:r>
          </a:p>
        </p:txBody>
      </p:sp>
    </p:spTree>
    <p:extLst>
      <p:ext uri="{BB962C8B-B14F-4D97-AF65-F5344CB8AC3E}">
        <p14:creationId xmlns:p14="http://schemas.microsoft.com/office/powerpoint/2010/main" val="258330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46457F55-6279-4999-A889-63CF10DB1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426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dirty="0"/>
              <a:t>До свидания</a:t>
            </a:r>
            <a:r>
              <a:rPr lang="ru-RU" sz="8800" dirty="0" smtClean="0"/>
              <a:t>!</a:t>
            </a:r>
            <a:br>
              <a:rPr lang="ru-RU" sz="8800" dirty="0" smtClean="0"/>
            </a:br>
            <a:r>
              <a:rPr lang="ru-RU" sz="8800" dirty="0" smtClean="0"/>
              <a:t>До новых встреч!</a:t>
            </a:r>
            <a:endParaRPr lang="ru-RU" sz="8800" dirty="0"/>
          </a:p>
        </p:txBody>
      </p:sp>
    </p:spTree>
    <p:extLst>
      <p:ext uri="{BB962C8B-B14F-4D97-AF65-F5344CB8AC3E}">
        <p14:creationId xmlns:p14="http://schemas.microsoft.com/office/powerpoint/2010/main" val="28217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914</Words>
  <Application>Microsoft Office PowerPoint</Application>
  <PresentationFormat>Широкоэкранный</PresentationFormat>
  <Paragraphs>332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4" baseType="lpstr">
      <vt:lpstr>Batang</vt:lpstr>
      <vt:lpstr>Arial</vt:lpstr>
      <vt:lpstr>Calibri</vt:lpstr>
      <vt:lpstr>Calibri Light</vt:lpstr>
      <vt:lpstr>Тема Office</vt:lpstr>
      <vt:lpstr>Презентация PowerPoint</vt:lpstr>
      <vt:lpstr>Здравствуйте, ребята!</vt:lpstr>
      <vt:lpstr>Презентация PowerPoint</vt:lpstr>
      <vt:lpstr>В нашей викторине несколько этапов:</vt:lpstr>
      <vt:lpstr>«Музыкальные инструменты в ребусах»</vt:lpstr>
      <vt:lpstr>Правила:</vt:lpstr>
      <vt:lpstr>Барабан</vt:lpstr>
      <vt:lpstr>Маракас</vt:lpstr>
      <vt:lpstr>Трещётка</vt:lpstr>
      <vt:lpstr>Ксилофон</vt:lpstr>
      <vt:lpstr>Бубен</vt:lpstr>
      <vt:lpstr>«Поймай песню за хвост»</vt:lpstr>
      <vt:lpstr>Правила:</vt:lpstr>
      <vt:lpstr>Правила:</vt:lpstr>
      <vt:lpstr>Песня №1</vt:lpstr>
      <vt:lpstr>Песня №2</vt:lpstr>
      <vt:lpstr>Песня №3</vt:lpstr>
      <vt:lpstr>Песня №4</vt:lpstr>
      <vt:lpstr>Песня №5</vt:lpstr>
      <vt:lpstr>Песня №6</vt:lpstr>
      <vt:lpstr>«Звучащий кроссворд»</vt:lpstr>
      <vt:lpstr>Правила: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«Отгадай и допой»</vt:lpstr>
      <vt:lpstr>Правила:</vt:lpstr>
      <vt:lpstr>Песня №1</vt:lpstr>
      <vt:lpstr>Песня №2</vt:lpstr>
      <vt:lpstr>Песня №3</vt:lpstr>
      <vt:lpstr>Песня №4</vt:lpstr>
      <vt:lpstr>Песня №5</vt:lpstr>
      <vt:lpstr>Презентация PowerPoint</vt:lpstr>
      <vt:lpstr>До свидания! До новых встреч!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Здравствуйте, ребята!</dc:title>
  <dc:creator>asus</dc:creator>
  <cp:lastModifiedBy>User</cp:lastModifiedBy>
  <cp:revision>16</cp:revision>
  <dcterms:created xsi:type="dcterms:W3CDTF">2020-05-05T03:04:26Z</dcterms:created>
  <dcterms:modified xsi:type="dcterms:W3CDTF">2022-04-05T12:49:06Z</dcterms:modified>
</cp:coreProperties>
</file>