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1" r:id="rId3"/>
    <p:sldId id="263" r:id="rId4"/>
    <p:sldId id="273" r:id="rId5"/>
    <p:sldId id="283" r:id="rId6"/>
    <p:sldId id="274" r:id="rId7"/>
    <p:sldId id="275" r:id="rId8"/>
    <p:sldId id="276" r:id="rId9"/>
    <p:sldId id="277" r:id="rId10"/>
    <p:sldId id="278" r:id="rId11"/>
    <p:sldId id="279" r:id="rId12"/>
    <p:sldId id="265" r:id="rId13"/>
    <p:sldId id="267" r:id="rId14"/>
    <p:sldId id="282" r:id="rId15"/>
    <p:sldId id="268" r:id="rId16"/>
    <p:sldId id="269" r:id="rId17"/>
    <p:sldId id="270" r:id="rId18"/>
    <p:sldId id="271" r:id="rId19"/>
    <p:sldId id="272" r:id="rId20"/>
    <p:sldId id="259" r:id="rId21"/>
    <p:sldId id="280" r:id="rId22"/>
    <p:sldId id="281" r:id="rId23"/>
    <p:sldId id="260" r:id="rId24"/>
    <p:sldId id="284" r:id="rId25"/>
    <p:sldId id="292" r:id="rId26"/>
    <p:sldId id="298" r:id="rId27"/>
    <p:sldId id="297" r:id="rId28"/>
    <p:sldId id="296" r:id="rId29"/>
    <p:sldId id="295" r:id="rId30"/>
    <p:sldId id="294" r:id="rId31"/>
    <p:sldId id="293" r:id="rId32"/>
    <p:sldId id="262" r:id="rId33"/>
    <p:sldId id="299" r:id="rId34"/>
    <p:sldId id="300" r:id="rId35"/>
    <p:sldId id="302" r:id="rId36"/>
    <p:sldId id="30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D9F5FF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460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616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93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844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737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656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571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171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738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673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596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C44EB-A090-43C0-AF6E-0F3348AD2C11}" type="datetimeFigureOut">
              <a:rPr lang="ru-RU" smtClean="0"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A5FA8-D6CE-4B07-A006-5780E93EF5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79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audio" Target="../media/audio3.wav"/><Relationship Id="rId7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10" Type="http://schemas.openxmlformats.org/officeDocument/2006/relationships/image" Target="../media/image38.jpg"/><Relationship Id="rId4" Type="http://schemas.openxmlformats.org/officeDocument/2006/relationships/image" Target="../media/image32.png"/><Relationship Id="rId9" Type="http://schemas.openxmlformats.org/officeDocument/2006/relationships/image" Target="../media/image3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5.xml"/><Relationship Id="rId5" Type="http://schemas.openxmlformats.org/officeDocument/2006/relationships/image" Target="../media/image24.jpg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6.xml"/><Relationship Id="rId5" Type="http://schemas.openxmlformats.org/officeDocument/2006/relationships/image" Target="../media/image24.jpg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slide" Target="slide2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24.jpg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5" Type="http://schemas.openxmlformats.org/officeDocument/2006/relationships/image" Target="../media/image24.jpg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9.xml"/><Relationship Id="rId5" Type="http://schemas.openxmlformats.org/officeDocument/2006/relationships/image" Target="../media/image24.jp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slide" Target="slide3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24.jp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slide" Target="slide31.xml"/><Relationship Id="rId5" Type="http://schemas.openxmlformats.org/officeDocument/2006/relationships/image" Target="../media/image24.jp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s1.1zoom.ru/b5050/588/370801-blackangel_1152x864.jpg" TargetMode="External"/><Relationship Id="rId13" Type="http://schemas.openxmlformats.org/officeDocument/2006/relationships/hyperlink" Target="http://club-licey.ru/wp-content/uploads/2016/12/11375.jpg" TargetMode="External"/><Relationship Id="rId18" Type="http://schemas.openxmlformats.org/officeDocument/2006/relationships/hyperlink" Target="http://s1.1zoom.me/b5050/87/227686-5873_1152x864.jpg" TargetMode="External"/><Relationship Id="rId26" Type="http://schemas.openxmlformats.org/officeDocument/2006/relationships/hyperlink" Target="https://all.culture.ru/uploads/cd5aa5229981cd74a56fa3040592112b_w150_h100.JPG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s://jenskiymir.com/uploads/posts/2016-11-23/4025_9304_1499429003_4.jpg" TargetMode="External"/><Relationship Id="rId7" Type="http://schemas.openxmlformats.org/officeDocument/2006/relationships/hyperlink" Target="http://itd2.mycdn.me/image?id=861076198059&amp;t=20&amp;plc=WEB&amp;tkn=*LvDDjDKanVfmRZWZwQQpvxr6jEU" TargetMode="External"/><Relationship Id="rId12" Type="http://schemas.openxmlformats.org/officeDocument/2006/relationships/hyperlink" Target="http://refs.in.ua/merejivo-zimovih-svyat-ccenarij-novorichnogo-svyata-pidgotuval/16925_html_697fcff2.png" TargetMode="External"/><Relationship Id="rId17" Type="http://schemas.openxmlformats.org/officeDocument/2006/relationships/hyperlink" Target="http://printonic.ru/uploads/images/2016/04/04/img_5702c075c5290.jpg" TargetMode="External"/><Relationship Id="rId25" Type="http://schemas.openxmlformats.org/officeDocument/2006/relationships/hyperlink" Target="http://spanishprosto.com/wp-content/uploads/2014/11/fdd38056109a39871edf5bb5653158ee.jpg" TargetMode="External"/><Relationship Id="rId2" Type="http://schemas.openxmlformats.org/officeDocument/2006/relationships/image" Target="../media/image1.png"/><Relationship Id="rId16" Type="http://schemas.openxmlformats.org/officeDocument/2006/relationships/hyperlink" Target="https://info-god.com/wp-content/uploads/2016/11/yolka2017-4-1.jpg" TargetMode="External"/><Relationship Id="rId20" Type="http://schemas.openxmlformats.org/officeDocument/2006/relationships/hyperlink" Target="https://ustaliy.ru/wp-content/uploads/2017/12/photomix-image-85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allpapers2.hellowallpaper.com/cartoon_widescreen-landscape-cartoon-illustrations--01_12-1024x768.jpg" TargetMode="External"/><Relationship Id="rId11" Type="http://schemas.openxmlformats.org/officeDocument/2006/relationships/hyperlink" Target="https://sunveter.ru/uploads/posts/2015-07/thumbs/1436899163_42.png" TargetMode="External"/><Relationship Id="rId24" Type="http://schemas.openxmlformats.org/officeDocument/2006/relationships/hyperlink" Target="https://www.comboplayer.ru/static/video_images/d8d/acd/d8dacdd94d994b68.jpg" TargetMode="External"/><Relationship Id="rId5" Type="http://schemas.openxmlformats.org/officeDocument/2006/relationships/hyperlink" Target="http://radiotheopendoor.ru/wp-content/uploads/2017/12/52844_house_fur-tree_snow_winter_new_year_bridge_christmas_card_1000_2560x1600-1024x628.jpg" TargetMode="External"/><Relationship Id="rId15" Type="http://schemas.openxmlformats.org/officeDocument/2006/relationships/hyperlink" Target="http://brushlet.com/images/article/in_the_winter/beauty_contest_of_snowflakes_s.jpg" TargetMode="External"/><Relationship Id="rId23" Type="http://schemas.openxmlformats.org/officeDocument/2006/relationships/hyperlink" Target="http://www.vsluh.ru/uploads/base_image/image/76669/470626fa-4ac4-4ba0-9688-a8085ff695f0.jpg" TargetMode="External"/><Relationship Id="rId10" Type="http://schemas.openxmlformats.org/officeDocument/2006/relationships/hyperlink" Target="http://png.oformi-foto.ru/26058.png" TargetMode="External"/><Relationship Id="rId19" Type="http://schemas.openxmlformats.org/officeDocument/2006/relationships/hyperlink" Target="http://pluspng.com/img-png/snowman-png-snowman-png-image-3087.png" TargetMode="External"/><Relationship Id="rId4" Type="http://schemas.openxmlformats.org/officeDocument/2006/relationships/hyperlink" Target="https://img1.liveinternet.ru/images/attach/c/7/95/104/95104189_AD_Morning_after_holiday__79_.png" TargetMode="External"/><Relationship Id="rId9" Type="http://schemas.openxmlformats.org/officeDocument/2006/relationships/hyperlink" Target="https://i.siteapi.org/tsjoZbpSt8-LaCdfrDFFxfHo7BA=/0x0:946x528/60806eb5ae2fbcb.s.siteapi.org/img/hqj1uakfk34ssksoccc0kko48g84gk" TargetMode="External"/><Relationship Id="rId14" Type="http://schemas.openxmlformats.org/officeDocument/2006/relationships/hyperlink" Target="https://ds04.infourok.ru/uploads/ex/0096/000480ed-fd5ad527/hello_html_m48172cde.jpg" TargetMode="External"/><Relationship Id="rId22" Type="http://schemas.openxmlformats.org/officeDocument/2006/relationships/hyperlink" Target="http://printonic.ru/uploads/images/2016/02/22/img_56cac41458e2f.jpg" TargetMode="External"/><Relationship Id="rId27" Type="http://schemas.openxmlformats.org/officeDocument/2006/relationships/audio" Target="../media/audio1.wav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edu.tatar.ru/upload/images/files/NG+++.jpg" TargetMode="External"/><Relationship Id="rId3" Type="http://schemas.openxmlformats.org/officeDocument/2006/relationships/hyperlink" Target="http://www.playcast.ru/uploads/2017/12/30/24266775.png" TargetMode="External"/><Relationship Id="rId7" Type="http://schemas.openxmlformats.org/officeDocument/2006/relationships/hyperlink" Target="https://ds02.infourok.ru/uploads/ex/0517/000709f6-b298bf42/8/hello_html_m7d150e85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s02.infourok.ru/uploads/ex/0517/000709f6-b298bf42/8/hello_html_4d45c1e3.jpg" TargetMode="External"/><Relationship Id="rId11" Type="http://schemas.openxmlformats.org/officeDocument/2006/relationships/hyperlink" Target="http://gifok.net/images/2015/12/25/Festive_winter_frame_with_52.png" TargetMode="External"/><Relationship Id="rId5" Type="http://schemas.openxmlformats.org/officeDocument/2006/relationships/hyperlink" Target="https://ds02.infourok.ru/uploads/ex/0517/000709f6-b298bf42/8/hello_html_7da58c6b.jpg" TargetMode="External"/><Relationship Id="rId10" Type="http://schemas.openxmlformats.org/officeDocument/2006/relationships/hyperlink" Target="http://www.coollady.ru/pic/0002/077/53_1.jpg" TargetMode="External"/><Relationship Id="rId4" Type="http://schemas.openxmlformats.org/officeDocument/2006/relationships/hyperlink" Target="https://i.pinimg.com/736x/b5/ad/ba/b5adba81ecc76e76c5e0fb557d8fd60f--christmas-animals-christmas-cards.jpg" TargetMode="External"/><Relationship Id="rId9" Type="http://schemas.openxmlformats.org/officeDocument/2006/relationships/hyperlink" Target="http://ny2019.net/wp-content/uploads/2018/01/ramka-ded-moroz-i-snegurochka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49"/>
            </a:avLst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Управляющая кнопка: сведения 4">
            <a:hlinkClick r:id="rId3" action="ppaction://hlinksldjump" highlightClick="1"/>
          </p:cNvPr>
          <p:cNvSpPr/>
          <p:nvPr/>
        </p:nvSpPr>
        <p:spPr>
          <a:xfrm>
            <a:off x="274604" y="6290468"/>
            <a:ext cx="360000" cy="360000"/>
          </a:xfrm>
          <a:prstGeom prst="actionButtonInformation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8604448" y="6290468"/>
            <a:ext cx="360000" cy="36000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483768" y="4790926"/>
            <a:ext cx="4638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МКУК «Районный центр досуга»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79712" y="1484784"/>
            <a:ext cx="5287025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Новогодняя игра –путешествие</a:t>
            </a:r>
          </a:p>
          <a:p>
            <a:pPr algn="ctr"/>
            <a:endParaRPr lang="ru-RU" sz="3200" b="1" dirty="0" smtClean="0">
              <a:solidFill>
                <a:schemeClr val="tx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«В гости </a:t>
            </a:r>
          </a:p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 Дедушке Морозу»</a:t>
            </a:r>
            <a:endParaRPr lang="ru-RU" sz="5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11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49"/>
            </a:avLst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1" name="Picture 3" descr="C:\Users\алексей\Pictures\ррр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53406"/>
            <a:ext cx="4833937" cy="3151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://www.coollady.ru/pic/0002/077/53_1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67" l="0" r="99167">
                        <a14:foregroundMark x1="34667" y1="49747" x2="43333" y2="49367"/>
                        <a14:foregroundMark x1="41833" y1="57722" x2="41167" y2="59241"/>
                        <a14:foregroundMark x1="43833" y1="69114" x2="44333" y2="72152"/>
                        <a14:foregroundMark x1="43833" y1="81519" x2="43833" y2="82278"/>
                        <a14:foregroundMark x1="79333" y1="54810" x2="70333" y2="69747"/>
                        <a14:foregroundMark x1="78833" y1="69241" x2="86500" y2="856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50324"/>
            <a:ext cx="2976830" cy="392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елка вправо 12">
            <a:hlinkClick r:id="" action="ppaction://hlinkshowjump?jump=nextslide">
              <a:snd r:embed="rId6" name="chimes.wav"/>
            </a:hlinkClick>
          </p:cNvPr>
          <p:cNvSpPr/>
          <p:nvPr/>
        </p:nvSpPr>
        <p:spPr>
          <a:xfrm>
            <a:off x="8604448" y="6290468"/>
            <a:ext cx="360000" cy="36000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34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1.liveinternet.ru/images/attach/c/7/95/104/95104189_AD_Morning_after_holiday__79_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657975" y="3909055"/>
            <a:ext cx="6657975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942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алексей\Pictures\Рисунок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2656"/>
            <a:ext cx="4724400" cy="160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3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864 0.08305 L 0.87899 0.07718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17" y="-30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zlome_NOVOGODNIJJ_PAROVOZIK_-_CHukh-CHukh_parovozik_bystryjj320_57547023 00_00_03-00_00_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 вправо 6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C:\Users\алексей\Pictures\р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20688"/>
            <a:ext cx="4857750" cy="256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91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s://sunveter.ru/uploads/posts/2015-07/thumbs/1436899163_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44" y="2667976"/>
            <a:ext cx="4337720" cy="42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427984" y="404664"/>
            <a:ext cx="432048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Ёлка в праздник Новый год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Взрослых и детей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зовёт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Приглашает весь народ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новогодний …</a:t>
            </a:r>
          </a:p>
        </p:txBody>
      </p:sp>
      <p:sp>
        <p:nvSpPr>
          <p:cNvPr id="6" name="Овал 5"/>
          <p:cNvSpPr/>
          <p:nvPr/>
        </p:nvSpPr>
        <p:spPr>
          <a:xfrm>
            <a:off x="4907381" y="3411510"/>
            <a:ext cx="3312000" cy="3312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4927092" y="3391481"/>
            <a:ext cx="3317316" cy="3222648"/>
            <a:chOff x="1590065" y="3475202"/>
            <a:chExt cx="3317316" cy="3222648"/>
          </a:xfrm>
        </p:grpSpPr>
        <p:sp>
          <p:nvSpPr>
            <p:cNvPr id="8" name="Овал 7"/>
            <p:cNvSpPr/>
            <p:nvPr/>
          </p:nvSpPr>
          <p:spPr>
            <a:xfrm>
              <a:off x="1590065" y="3475202"/>
              <a:ext cx="3312000" cy="3222648"/>
            </a:xfrm>
            <a:prstGeom prst="ellipse">
              <a:avLst/>
            </a:prstGeom>
            <a:solidFill>
              <a:srgbClr val="4F81BD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4" name="Picture 6" descr="http://refs.in.ua/merejivo-zimovih-svyat-ccenarij-novorichnogo-svyata-pidgotuval/16925_html_697fcff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277" y="3636476"/>
              <a:ext cx="936104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1331640" y="5589240"/>
            <a:ext cx="1656184" cy="1268760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86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s://sunveter.ru/uploads/posts/2015-07/thumbs/1436899163_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44" y="2667976"/>
            <a:ext cx="4337720" cy="42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427984" y="404664"/>
            <a:ext cx="432048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Всюду в этот праздник грохот!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Взрыв, за ним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весёлый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хохот!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Очень шумная игрушка —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Новогодняя…</a:t>
            </a:r>
          </a:p>
        </p:txBody>
      </p:sp>
      <p:sp>
        <p:nvSpPr>
          <p:cNvPr id="6" name="Овал 5"/>
          <p:cNvSpPr/>
          <p:nvPr/>
        </p:nvSpPr>
        <p:spPr>
          <a:xfrm>
            <a:off x="4907381" y="3411510"/>
            <a:ext cx="3312000" cy="3312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4855084" y="3329696"/>
            <a:ext cx="3317316" cy="3348000"/>
            <a:chOff x="1590065" y="3475202"/>
            <a:chExt cx="3317316" cy="3276000"/>
          </a:xfrm>
        </p:grpSpPr>
        <p:sp>
          <p:nvSpPr>
            <p:cNvPr id="8" name="Овал 7"/>
            <p:cNvSpPr/>
            <p:nvPr/>
          </p:nvSpPr>
          <p:spPr>
            <a:xfrm>
              <a:off x="1590065" y="3475202"/>
              <a:ext cx="3312000" cy="3276000"/>
            </a:xfrm>
            <a:prstGeom prst="ellipse">
              <a:avLst/>
            </a:prstGeom>
            <a:solidFill>
              <a:srgbClr val="4F81BD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4" name="Picture 6" descr="http://refs.in.ua/merejivo-zimovih-svyat-ccenarij-novorichnogo-svyata-pidgotuval/16925_html_697fcff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277" y="3636476"/>
              <a:ext cx="936104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1331640" y="5589240"/>
            <a:ext cx="1656184" cy="1268760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57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s://sunveter.ru/uploads/posts/2015-07/thumbs/1436899163_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44" y="2667976"/>
            <a:ext cx="4337720" cy="42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427984" y="404664"/>
            <a:ext cx="432048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Они в воздухе кружатся,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ладони к нам ложатся,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Невесомы, как пушинки,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зовут их все…</a:t>
            </a:r>
          </a:p>
        </p:txBody>
      </p:sp>
      <p:sp>
        <p:nvSpPr>
          <p:cNvPr id="6" name="Овал 5"/>
          <p:cNvSpPr/>
          <p:nvPr/>
        </p:nvSpPr>
        <p:spPr>
          <a:xfrm>
            <a:off x="4907381" y="3411510"/>
            <a:ext cx="3312000" cy="3312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4855084" y="3329696"/>
            <a:ext cx="3317316" cy="3348000"/>
            <a:chOff x="1590065" y="3475202"/>
            <a:chExt cx="3317316" cy="3276000"/>
          </a:xfrm>
        </p:grpSpPr>
        <p:sp>
          <p:nvSpPr>
            <p:cNvPr id="8" name="Овал 7"/>
            <p:cNvSpPr/>
            <p:nvPr/>
          </p:nvSpPr>
          <p:spPr>
            <a:xfrm>
              <a:off x="1590065" y="3475202"/>
              <a:ext cx="3312000" cy="3276000"/>
            </a:xfrm>
            <a:prstGeom prst="ellipse">
              <a:avLst/>
            </a:prstGeom>
            <a:solidFill>
              <a:srgbClr val="4F81BD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4" name="Picture 6" descr="http://refs.in.ua/merejivo-zimovih-svyat-ccenarij-novorichnogo-svyata-pidgotuval/16925_html_697fcff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277" y="3636476"/>
              <a:ext cx="936104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1331640" y="5589240"/>
            <a:ext cx="1656184" cy="1268760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80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s://sunveter.ru/uploads/posts/2015-07/thumbs/1436899163_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44" y="2667976"/>
            <a:ext cx="4337720" cy="42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427984" y="404664"/>
            <a:ext cx="432048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Ёжик на неё похож,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Листьев вовсе не найдёшь.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красавица, стройна,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на Новый год — важна.</a:t>
            </a:r>
          </a:p>
        </p:txBody>
      </p:sp>
      <p:sp>
        <p:nvSpPr>
          <p:cNvPr id="6" name="Овал 5"/>
          <p:cNvSpPr/>
          <p:nvPr/>
        </p:nvSpPr>
        <p:spPr>
          <a:xfrm>
            <a:off x="4907381" y="3411510"/>
            <a:ext cx="3312000" cy="3312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4855084" y="3329696"/>
            <a:ext cx="3317316" cy="3348000"/>
            <a:chOff x="1590065" y="3475202"/>
            <a:chExt cx="3317316" cy="3276000"/>
          </a:xfrm>
        </p:grpSpPr>
        <p:sp>
          <p:nvSpPr>
            <p:cNvPr id="8" name="Овал 7"/>
            <p:cNvSpPr/>
            <p:nvPr/>
          </p:nvSpPr>
          <p:spPr>
            <a:xfrm>
              <a:off x="1590065" y="3475202"/>
              <a:ext cx="3312000" cy="3276000"/>
            </a:xfrm>
            <a:prstGeom prst="ellipse">
              <a:avLst/>
            </a:prstGeom>
            <a:solidFill>
              <a:srgbClr val="4F81BD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4" name="Picture 6" descr="http://refs.in.ua/merejivo-zimovih-svyat-ccenarij-novorichnogo-svyata-pidgotuval/16925_html_697fcff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277" y="3636476"/>
              <a:ext cx="936104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1331640" y="5589240"/>
            <a:ext cx="1656184" cy="1268760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33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s://sunveter.ru/uploads/posts/2015-07/thumbs/1436899163_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44" y="2667976"/>
            <a:ext cx="4337720" cy="42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427984" y="404664"/>
            <a:ext cx="432048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Новый год уж скоро встретим.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совсем простой вопрос: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Ночью кто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несёт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подарки детям?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Ну, конечно…</a:t>
            </a:r>
          </a:p>
        </p:txBody>
      </p:sp>
      <p:sp>
        <p:nvSpPr>
          <p:cNvPr id="6" name="Овал 5"/>
          <p:cNvSpPr/>
          <p:nvPr/>
        </p:nvSpPr>
        <p:spPr>
          <a:xfrm>
            <a:off x="4907381" y="3411510"/>
            <a:ext cx="3312000" cy="3312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4855084" y="3329696"/>
            <a:ext cx="3317316" cy="3348000"/>
            <a:chOff x="1590065" y="3475202"/>
            <a:chExt cx="3317316" cy="3276000"/>
          </a:xfrm>
        </p:grpSpPr>
        <p:sp>
          <p:nvSpPr>
            <p:cNvPr id="8" name="Овал 7"/>
            <p:cNvSpPr/>
            <p:nvPr/>
          </p:nvSpPr>
          <p:spPr>
            <a:xfrm>
              <a:off x="1590065" y="3475202"/>
              <a:ext cx="3312000" cy="3276000"/>
            </a:xfrm>
            <a:prstGeom prst="ellipse">
              <a:avLst/>
            </a:prstGeom>
            <a:solidFill>
              <a:srgbClr val="4F81BD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4" name="Picture 6" descr="http://refs.in.ua/merejivo-zimovih-svyat-ccenarij-novorichnogo-svyata-pidgotuval/16925_html_697fcff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277" y="3636476"/>
              <a:ext cx="936104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1331640" y="5589240"/>
            <a:ext cx="1656184" cy="1268760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03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s://sunveter.ru/uploads/posts/2015-07/thumbs/1436899163_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44" y="2667976"/>
            <a:ext cx="4337720" cy="42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427984" y="404664"/>
            <a:ext cx="432048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Красная девица грустна,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Ей не нравится весна,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Ей на солнце тяжко!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Слёзы льёт,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бедняжка.</a:t>
            </a:r>
            <a:r>
              <a:rPr lang="ru-RU" sz="2400" dirty="0" smtClean="0"/>
              <a:t>!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907381" y="3411510"/>
            <a:ext cx="3312000" cy="3312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4855084" y="3329696"/>
            <a:ext cx="3317316" cy="3348000"/>
            <a:chOff x="1590065" y="3475202"/>
            <a:chExt cx="3317316" cy="3276000"/>
          </a:xfrm>
        </p:grpSpPr>
        <p:sp>
          <p:nvSpPr>
            <p:cNvPr id="8" name="Овал 7"/>
            <p:cNvSpPr/>
            <p:nvPr/>
          </p:nvSpPr>
          <p:spPr>
            <a:xfrm>
              <a:off x="1590065" y="3475202"/>
              <a:ext cx="3312000" cy="3276000"/>
            </a:xfrm>
            <a:prstGeom prst="ellipse">
              <a:avLst/>
            </a:prstGeom>
            <a:solidFill>
              <a:srgbClr val="4F81BD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4" name="Picture 6" descr="http://refs.in.ua/merejivo-zimovih-svyat-ccenarij-novorichnogo-svyata-pidgotuval/16925_html_697fcff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277" y="3636476"/>
              <a:ext cx="936104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1331640" y="5589240"/>
            <a:ext cx="1656184" cy="1268760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29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8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s://sunveter.ru/uploads/posts/2015-07/thumbs/1436899163_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44" y="2667976"/>
            <a:ext cx="4337720" cy="42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427984" y="404664"/>
            <a:ext cx="4320480" cy="24482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Нос — морковка,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Руки — палки,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Вместо тела —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Снежный ком.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Прояви, дружок, смекалку,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Кто же это за углом?</a:t>
            </a:r>
          </a:p>
        </p:txBody>
      </p:sp>
      <p:sp>
        <p:nvSpPr>
          <p:cNvPr id="6" name="Овал 5"/>
          <p:cNvSpPr/>
          <p:nvPr/>
        </p:nvSpPr>
        <p:spPr>
          <a:xfrm>
            <a:off x="4907381" y="3411510"/>
            <a:ext cx="3312000" cy="3312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4855084" y="3329696"/>
            <a:ext cx="3317316" cy="3348000"/>
            <a:chOff x="1590065" y="3475202"/>
            <a:chExt cx="3317316" cy="3276000"/>
          </a:xfrm>
        </p:grpSpPr>
        <p:sp>
          <p:nvSpPr>
            <p:cNvPr id="8" name="Овал 7"/>
            <p:cNvSpPr/>
            <p:nvPr/>
          </p:nvSpPr>
          <p:spPr>
            <a:xfrm>
              <a:off x="1590065" y="3475202"/>
              <a:ext cx="3312000" cy="3276000"/>
            </a:xfrm>
            <a:prstGeom prst="ellipse">
              <a:avLst/>
            </a:prstGeom>
            <a:solidFill>
              <a:srgbClr val="4F81BD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4" name="Picture 6" descr="http://refs.in.ua/merejivo-zimovih-svyat-ccenarij-novorichnogo-svyata-pidgotuval/16925_html_697fcff2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277" y="3636476"/>
              <a:ext cx="936104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1331640" y="5589240"/>
            <a:ext cx="1656184" cy="1268760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8395244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3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1.liveinternet.ru/images/attach/c/7/95/104/95104189_AD_Morning_after_holiday__79_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657975" y="3909055"/>
            <a:ext cx="6657975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2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0" name="Picture 2" descr="C:\Users\алексей\Pictures\Рисунок0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313" y="116632"/>
            <a:ext cx="6175375" cy="160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7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864 0.08305 L 0.87899 0.07718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17" y="-30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zlome_NOVOGODNIJJ_PAROVOZIK_-_CHukh-CHukh_parovozik_bystryjj320_57547023 00_00_03-00_00_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147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 вправо 7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2339752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 descr="C:\Users\алексей\Pictures\р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88840"/>
            <a:ext cx="5108575" cy="402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5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14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Comic Sans MS" pitchFamily="66" charset="0"/>
              </a:rPr>
              <a:t>Зима в Простоквашино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23728" y="1988840"/>
            <a:ext cx="5400600" cy="381642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699832"/>
            <a:ext cx="425825" cy="30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</p:txBody>
      </p:sp>
      <p:sp>
        <p:nvSpPr>
          <p:cNvPr id="8" name="Стрелка вправо 7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339752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60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14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Comic Sans MS" pitchFamily="66" charset="0"/>
              </a:rPr>
              <a:t>Дед Мороз и Серый волк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23728" y="2008592"/>
            <a:ext cx="5400600" cy="381642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699832"/>
            <a:ext cx="425825" cy="30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</p:txBody>
      </p:sp>
      <p:sp>
        <p:nvSpPr>
          <p:cNvPr id="8" name="Стрелка вправо 7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339752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62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14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Comic Sans MS" pitchFamily="66" charset="0"/>
              </a:rPr>
              <a:t>Двенадцать месяцев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23728" y="1852506"/>
            <a:ext cx="5400600" cy="381642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699832"/>
            <a:ext cx="425825" cy="30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</p:txBody>
      </p:sp>
      <p:sp>
        <p:nvSpPr>
          <p:cNvPr id="8" name="Стрелка вправо 7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339752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2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14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Comic Sans MS" pitchFamily="66" charset="0"/>
              </a:rPr>
              <a:t>Ну, погоди!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23728" y="1916832"/>
            <a:ext cx="5400600" cy="381642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699832"/>
            <a:ext cx="425825" cy="30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</p:txBody>
      </p:sp>
      <p:sp>
        <p:nvSpPr>
          <p:cNvPr id="8" name="Стрелка вправо 7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339752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88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14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Comic Sans MS" pitchFamily="66" charset="0"/>
              </a:rPr>
              <a:t>Умка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23728" y="1916832"/>
            <a:ext cx="5400600" cy="381642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699832"/>
            <a:ext cx="425825" cy="30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</p:txBody>
      </p:sp>
      <p:sp>
        <p:nvSpPr>
          <p:cNvPr id="8" name="Стрелка вправо 7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339752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05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14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15829" y="1988840"/>
            <a:ext cx="5400600" cy="381642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Comic Sans MS" pitchFamily="66" charset="0"/>
              </a:rPr>
              <a:t>Снежная королева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23728" y="1916832"/>
            <a:ext cx="5400600" cy="381642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699832"/>
            <a:ext cx="425825" cy="305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</p:txBody>
      </p:sp>
      <p:sp>
        <p:nvSpPr>
          <p:cNvPr id="8" name="Стрелка вправо 7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339752" y="612949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8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1.liveinternet.ru/images/attach/c/7/95/104/95104189_AD_Morning_after_holiday__79_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650766" y="4005066"/>
            <a:ext cx="6657975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5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74" name="Picture 2" descr="C:\Users\алексей\Pictures\Рисунок0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188640"/>
            <a:ext cx="5314950" cy="160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9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864 0.08305 L 0.92708 0.07719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13" y="-30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zlome_NOVOGODNIJJ_PAROVOZIK_-_CHukh-CHukh_parovozik_bystryjj320_57547023 00_00_03-00_00_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7101408"/>
          </a:xfrm>
          <a:prstGeom prst="frame">
            <a:avLst>
              <a:gd name="adj1" fmla="val 269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Стрелка вправо 17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3811460" y="6344379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203848" y="105273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 descr="C:\Users\алексей\Pictures\р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764704"/>
            <a:ext cx="6388100" cy="402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23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7101408"/>
          </a:xfrm>
          <a:prstGeom prst="frame">
            <a:avLst>
              <a:gd name="adj1" fmla="val 269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3968" y="342236"/>
            <a:ext cx="4320000" cy="63720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83968" y="260648"/>
            <a:ext cx="4320000" cy="2160000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83968" y="260648"/>
            <a:ext cx="4320000" cy="2160000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mic Sans MS" pitchFamily="66" charset="0"/>
              </a:rPr>
              <a:t>хоровод</a:t>
            </a:r>
            <a:endParaRPr lang="ru-RU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284448" y="225404"/>
            <a:ext cx="4320000" cy="2160000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51952" y="670684"/>
            <a:ext cx="288000" cy="28800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4283968" y="2420648"/>
            <a:ext cx="4320000" cy="216000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4283968" y="2420888"/>
            <a:ext cx="4320000" cy="2160000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mic Sans MS" pitchFamily="66" charset="0"/>
              </a:rPr>
              <a:t>ёлка</a:t>
            </a:r>
            <a:endParaRPr lang="ru-RU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4284448" y="2442501"/>
            <a:ext cx="4320000" cy="2160000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3851952" y="2830684"/>
            <a:ext cx="288000" cy="28800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2</a:t>
            </a: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4283968" y="4580648"/>
            <a:ext cx="4320000" cy="2160000"/>
          </a:xfrm>
          <a:prstGeom prst="round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4283968" y="4580648"/>
            <a:ext cx="4320000" cy="2160000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mic Sans MS" pitchFamily="66" charset="0"/>
              </a:rPr>
              <a:t>маскарад</a:t>
            </a:r>
            <a:endParaRPr lang="ru-RU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4284448" y="4580648"/>
            <a:ext cx="4320000" cy="2160000"/>
          </a:xfrm>
          <a:prstGeom prst="roundRect">
            <a:avLst/>
          </a:prstGeom>
          <a:solidFill>
            <a:schemeClr val="accent1">
              <a:alpha val="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3851952" y="4990684"/>
            <a:ext cx="288000" cy="28800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3</a:t>
            </a:r>
          </a:p>
        </p:txBody>
      </p:sp>
      <p:sp>
        <p:nvSpPr>
          <p:cNvPr id="17" name="Стрелка вправо 16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811460" y="6344379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14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ovogodnyaya-polka_-_porosyata-sobachata 00_00_26-00_00_3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1.liveinternet.ru/images/attach/c/7/95/104/95104189_AD_Morning_after_holiday__79_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650766" y="4005066"/>
            <a:ext cx="6657975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Рамка 2"/>
          <p:cNvSpPr/>
          <p:nvPr/>
        </p:nvSpPr>
        <p:spPr>
          <a:xfrm>
            <a:off x="7209" y="0"/>
            <a:ext cx="9136791" cy="6858000"/>
          </a:xfrm>
          <a:prstGeom prst="frame">
            <a:avLst>
              <a:gd name="adj1" fmla="val 307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098" name="Picture 2" descr="C:\Users\алексей\Pictures\Рисунок0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188640"/>
            <a:ext cx="462597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9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864 0.08305 L 0.92708 0.07719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13" y="-30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zlome_NOVOGODNIJJ_PAROVOZIK_-_CHukh-CHukh_parovozik_bystryjj320_57547023 00_00_03-00_00_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 вправо 6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1763688" y="6110537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C:\Users\алексей\Pictures\р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3" y="3951360"/>
            <a:ext cx="4608513" cy="255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40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27784" y="4005064"/>
            <a:ext cx="3960440" cy="108012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Comic Sans MS" pitchFamily="66" charset="0"/>
              </a:rPr>
              <a:t>Самый главный дед на новогоднем празднике.</a:t>
            </a:r>
          </a:p>
        </p:txBody>
      </p:sp>
      <p:sp>
        <p:nvSpPr>
          <p:cNvPr id="4" name="Скругленный прямоугольник 3">
            <a:hlinkClick r:id="rId6" action="ppaction://hlinksldjump"/>
          </p:cNvPr>
          <p:cNvSpPr/>
          <p:nvPr/>
        </p:nvSpPr>
        <p:spPr>
          <a:xfrm>
            <a:off x="2483768" y="537960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Домовой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4860032" y="5393256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Мороз 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>
            <a:hlinkClick r:id="rId6" action="ppaction://hlinksldjump"/>
          </p:cNvPr>
          <p:cNvSpPr/>
          <p:nvPr/>
        </p:nvSpPr>
        <p:spPr>
          <a:xfrm>
            <a:off x="3635896" y="595304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latin typeface="Comic Sans MS" pitchFamily="66" charset="0"/>
              </a:rPr>
              <a:t>Мазай</a:t>
            </a:r>
            <a:r>
              <a:rPr lang="ru-RU" sz="2400" b="1" dirty="0" smtClean="0">
                <a:latin typeface="Comic Sans MS" pitchFamily="66" charset="0"/>
              </a:rPr>
              <a:t> 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77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27784" y="4005064"/>
            <a:ext cx="3960440" cy="108012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Comic Sans MS" pitchFamily="66" charset="0"/>
              </a:rPr>
              <a:t>Костюмированный бал в новогоднюю ночь.</a:t>
            </a:r>
          </a:p>
        </p:txBody>
      </p:sp>
      <p:sp>
        <p:nvSpPr>
          <p:cNvPr id="4" name="Скругленный прямоугольник 3">
            <a:hlinkClick r:id="rId6" action="ppaction://hlinksldjump"/>
          </p:cNvPr>
          <p:cNvSpPr/>
          <p:nvPr/>
        </p:nvSpPr>
        <p:spPr>
          <a:xfrm>
            <a:off x="2483768" y="537960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комедия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860032" y="5393256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актёрство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3635896" y="595304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маскарад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48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27784" y="4005064"/>
            <a:ext cx="3960440" cy="108012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Comic Sans MS" pitchFamily="66" charset="0"/>
              </a:rPr>
              <a:t>Хранилище подарков Деда Мороза .</a:t>
            </a:r>
          </a:p>
        </p:txBody>
      </p:sp>
      <p:sp>
        <p:nvSpPr>
          <p:cNvPr id="4" name="Скругленный прямоугольник 3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483768" y="5379608"/>
            <a:ext cx="1728192" cy="432048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мешок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>
            <a:hlinkClick r:id="rId7" action="ppaction://hlinksldjump"/>
          </p:cNvPr>
          <p:cNvSpPr/>
          <p:nvPr/>
        </p:nvSpPr>
        <p:spPr>
          <a:xfrm>
            <a:off x="4860032" y="5393256"/>
            <a:ext cx="1728192" cy="432048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чемодан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>
            <a:hlinkClick r:id="rId7" action="ppaction://hlinksldjump"/>
          </p:cNvPr>
          <p:cNvSpPr/>
          <p:nvPr/>
        </p:nvSpPr>
        <p:spPr>
          <a:xfrm>
            <a:off x="3635896" y="5953048"/>
            <a:ext cx="1728192" cy="432048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рюкзак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0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27784" y="4005064"/>
            <a:ext cx="3960440" cy="108012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Comic Sans MS" pitchFamily="66" charset="0"/>
              </a:rPr>
              <a:t>Жезл Деда Мороза .</a:t>
            </a:r>
          </a:p>
        </p:txBody>
      </p:sp>
      <p:sp>
        <p:nvSpPr>
          <p:cNvPr id="4" name="Скругленный прямоугольник 3">
            <a:hlinkClick r:id="rId6" action="ppaction://hlinksldjump"/>
          </p:cNvPr>
          <p:cNvSpPr/>
          <p:nvPr/>
        </p:nvSpPr>
        <p:spPr>
          <a:xfrm>
            <a:off x="2483768" y="537960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клюка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>
            <a:hlinkClick r:id="rId6" action="ppaction://hlinksldjump"/>
          </p:cNvPr>
          <p:cNvSpPr/>
          <p:nvPr/>
        </p:nvSpPr>
        <p:spPr>
          <a:xfrm>
            <a:off x="4860032" y="5393256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метла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3635896" y="595304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посох 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54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27784" y="4005064"/>
            <a:ext cx="3960440" cy="108012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Comic Sans MS" pitchFamily="66" charset="0"/>
              </a:rPr>
              <a:t>Их принято дарить на Новый год. </a:t>
            </a:r>
          </a:p>
        </p:txBody>
      </p:sp>
      <p:sp>
        <p:nvSpPr>
          <p:cNvPr id="4" name="Скругленный прямоугольник 3">
            <a:hlinkClick r:id="rId6" action="ppaction://hlinksldjump"/>
          </p:cNvPr>
          <p:cNvSpPr/>
          <p:nvPr/>
        </p:nvSpPr>
        <p:spPr>
          <a:xfrm>
            <a:off x="2483768" y="537960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цветы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4860032" y="5393256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подарки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>
            <a:hlinkClick r:id="rId6" action="ppaction://hlinksldjump"/>
          </p:cNvPr>
          <p:cNvSpPr/>
          <p:nvPr/>
        </p:nvSpPr>
        <p:spPr>
          <a:xfrm>
            <a:off x="3635896" y="595304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оценки 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05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27784" y="4005064"/>
            <a:ext cx="3960440" cy="108012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latin typeface="Comic Sans MS" pitchFamily="66" charset="0"/>
              </a:rPr>
              <a:t>Обязательный </a:t>
            </a:r>
            <a:r>
              <a:rPr lang="ru-RU" sz="2400" b="1" dirty="0">
                <a:latin typeface="Comic Sans MS" pitchFamily="66" charset="0"/>
              </a:rPr>
              <a:t>атрибут новогоднего праздника </a:t>
            </a:r>
            <a:r>
              <a:rPr lang="ru-RU" sz="2400" dirty="0"/>
              <a:t>.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2483768" y="5379608"/>
            <a:ext cx="1728192" cy="432048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ёлка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>
            <a:hlinkClick r:id="rId7" action="ppaction://hlinksldjump"/>
          </p:cNvPr>
          <p:cNvSpPr/>
          <p:nvPr/>
        </p:nvSpPr>
        <p:spPr>
          <a:xfrm>
            <a:off x="4860032" y="5393256"/>
            <a:ext cx="1728192" cy="432048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пальма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>
            <a:hlinkClick r:id="rId7" action="ppaction://hlinksldjump"/>
          </p:cNvPr>
          <p:cNvSpPr/>
          <p:nvPr/>
        </p:nvSpPr>
        <p:spPr>
          <a:xfrm>
            <a:off x="3635896" y="5953048"/>
            <a:ext cx="1728192" cy="432048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осина 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42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4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27784" y="4005064"/>
            <a:ext cx="3960440" cy="108012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Comic Sans MS" pitchFamily="66" charset="0"/>
              </a:rPr>
              <a:t>Заменитель снега на новогодней елке.</a:t>
            </a:r>
          </a:p>
        </p:txBody>
      </p:sp>
      <p:sp>
        <p:nvSpPr>
          <p:cNvPr id="4" name="Скругленный прямоугольник 3">
            <a:hlinkClick r:id="rId6" action="ppaction://hlinksldjump"/>
          </p:cNvPr>
          <p:cNvSpPr/>
          <p:nvPr/>
        </p:nvSpPr>
        <p:spPr>
          <a:xfrm>
            <a:off x="2483768" y="537960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бинт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5" name="Скругленный прямоугольник 4">
            <a:hlinkClick r:id="rId6" action="ppaction://hlinksldjump"/>
          </p:cNvPr>
          <p:cNvSpPr/>
          <p:nvPr/>
        </p:nvSpPr>
        <p:spPr>
          <a:xfrm>
            <a:off x="4860032" y="5393256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пластырь </a:t>
            </a:r>
            <a:endParaRPr lang="ru-RU" sz="24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3635896" y="5953048"/>
            <a:ext cx="1728192" cy="432048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вата 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73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g1.liveinternet.ru/images/attach/c/7/95/104/95104189_AD_Morning_after_holiday__79_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650766" y="4005066"/>
            <a:ext cx="6657975" cy="259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алексей\Pictures\Рисунок0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0"/>
            <a:ext cx="4614863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Рамка 2"/>
          <p:cNvSpPr/>
          <p:nvPr/>
        </p:nvSpPr>
        <p:spPr>
          <a:xfrm>
            <a:off x="1" y="0"/>
            <a:ext cx="9144000" cy="7029400"/>
          </a:xfrm>
          <a:prstGeom prst="frame">
            <a:avLst>
              <a:gd name="adj1" fmla="val 201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08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864 0.08305 L 0.92708 0.07719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13" y="-30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zlome_NOVOGODNIJJ_PAROVOZIK_-_CHukh-CHukh_parovozik_bystryjj320_57547023 00_00_03-00_00_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52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трелка вправо 2">
            <a:hlinkClick r:id="" action="ppaction://hlinkshowjump?jump=nextslide">
              <a:snd r:embed="rId3" name="chimes.wav"/>
            </a:hlinkClick>
          </p:cNvPr>
          <p:cNvSpPr/>
          <p:nvPr/>
        </p:nvSpPr>
        <p:spPr>
          <a:xfrm>
            <a:off x="5856961" y="5629526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1" name="Picture 3" descr="C:\Users\алексей\Pictures\р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322" y="1628800"/>
            <a:ext cx="3522663" cy="260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71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52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7524" y="83671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с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89646" y="83671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ё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40152" y="83671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а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588224" y="83671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н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36296" y="83671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е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84368" y="83671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й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47524" y="148478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н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289646" y="148478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л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940152" y="148478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к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588224" y="148478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и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236296" y="148478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и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884368" y="148478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з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647524" y="2132856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е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289646" y="2132856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п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940152" y="2132856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а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224" y="2132856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р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236296" y="2132856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к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884368" y="2132856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о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647524" y="2780928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г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289646" y="2780928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о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940152" y="2780928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д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6588224" y="2780928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м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236296" y="2780928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о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7884368" y="2780928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р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647524" y="3429000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у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295596" y="3429000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р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940152" y="3429000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о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6588224" y="3429000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ч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236296" y="3429000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к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7884368" y="3429000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а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647524" y="407707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з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289646" y="407707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з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5940152" y="407707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д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6588224" y="407707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с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7236296" y="407707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н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7884368" y="4077072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е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4647524" y="472514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в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5289646" y="472514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е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5940152" y="472514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а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6588224" y="472514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к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7236296" y="472514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о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7884368" y="4725144"/>
            <a:ext cx="648072" cy="648072"/>
          </a:xfrm>
          <a:prstGeom prst="rect">
            <a:avLst/>
          </a:prstGeom>
          <a:solidFill>
            <a:srgbClr val="D9F5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ж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>
          <a:xfrm>
            <a:off x="5480518" y="5373216"/>
            <a:ext cx="914400" cy="914400"/>
          </a:xfrm>
          <a:prstGeom prst="mathMultiply">
            <a:avLst/>
          </a:prstGeom>
          <a:solidFill>
            <a:srgbClr val="002060"/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80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7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9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49"/>
            </a:avLst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332656"/>
            <a:ext cx="8568952" cy="6336704"/>
          </a:xfrm>
          <a:prstGeom prst="roundRect">
            <a:avLst/>
          </a:prstGeom>
          <a:solidFill>
            <a:srgbClr val="92D050">
              <a:alpha val="47843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C:\Users\алексей\Pictures\р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7" y="332656"/>
            <a:ext cx="1901825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1560" y="789856"/>
            <a:ext cx="82260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u="sng" dirty="0">
                <a:hlinkClick r:id="rId4"/>
              </a:rPr>
              <a:t>https://img1.liveinternet.ru/images/attach/c/7/95/104/95104189_AD_Morning_after_holiday__79_.</a:t>
            </a:r>
            <a:r>
              <a:rPr lang="ru-RU" sz="1400" u="sng" dirty="0" smtClean="0">
                <a:hlinkClick r:id="rId4"/>
              </a:rPr>
              <a:t>png</a:t>
            </a:r>
            <a:endParaRPr lang="ru-RU" sz="1400" u="sng" dirty="0" smtClean="0"/>
          </a:p>
          <a:p>
            <a:r>
              <a:rPr lang="ru-RU" sz="1400" u="sng" dirty="0">
                <a:hlinkClick r:id="rId5"/>
              </a:rPr>
              <a:t>http://radiotheopendoor.ru/wp-content/uploads/2017/12/52844_house_fur-tree_snow_winter_new_year_bridge_christmas_card_1000_2560x1600-1024x628.jpg</a:t>
            </a:r>
            <a:r>
              <a:rPr lang="ru-RU" sz="1400" dirty="0"/>
              <a:t>  </a:t>
            </a:r>
            <a:endParaRPr lang="ru-RU" sz="1400" dirty="0" smtClean="0"/>
          </a:p>
          <a:p>
            <a:r>
              <a:rPr lang="ru-RU" sz="1400" u="sng" dirty="0">
                <a:hlinkClick r:id="rId6"/>
              </a:rPr>
              <a:t>http://wallpapers2.hellowallpaper.com/cartoon_widescreen-landscape-cartoon-illustrations--01_12-1024x768.jpg</a:t>
            </a:r>
            <a:r>
              <a:rPr lang="ru-RU" sz="1400" dirty="0"/>
              <a:t> </a:t>
            </a:r>
            <a:endParaRPr lang="ru-RU" sz="1400" dirty="0" smtClean="0"/>
          </a:p>
          <a:p>
            <a:r>
              <a:rPr lang="ru-RU" sz="1400" u="sng" dirty="0">
                <a:hlinkClick r:id="rId7"/>
              </a:rPr>
              <a:t>http://itd2.mycdn.me/image?id=861076198059&amp;t=20&amp;plc=WEB&amp;tkn=*LvDDjDKanVfmRZWZwQQpvxr6jEU</a:t>
            </a:r>
            <a:r>
              <a:rPr lang="ru-RU" sz="1400" dirty="0"/>
              <a:t>  </a:t>
            </a:r>
          </a:p>
          <a:p>
            <a:r>
              <a:rPr lang="ru-RU" sz="1400" u="sng" dirty="0">
                <a:hlinkClick r:id="rId8"/>
              </a:rPr>
              <a:t>https://s1.1zoom.ru/b5050/588/370801-blackangel_1152x864.jpg</a:t>
            </a:r>
            <a:endParaRPr lang="ru-RU" sz="1400" dirty="0"/>
          </a:p>
          <a:p>
            <a:r>
              <a:rPr lang="ru-RU" sz="1400" u="sng" dirty="0">
                <a:hlinkClick r:id="rId9"/>
              </a:rPr>
              <a:t>https://i.siteapi.org/tsjoZbpSt8-LaCdfrDFFxfHo7BA=/0x0:946x528/60806eb5ae2fbcb.s.siteapi.org/img/hqj1uakfk34ssksoccc0kko48g84gk</a:t>
            </a:r>
            <a:r>
              <a:rPr lang="ru-RU" sz="1400" dirty="0"/>
              <a:t> </a:t>
            </a:r>
            <a:endParaRPr lang="ru-RU" sz="1400" dirty="0" smtClean="0"/>
          </a:p>
          <a:p>
            <a:r>
              <a:rPr lang="ru-RU" sz="1400" u="sng" dirty="0">
                <a:hlinkClick r:id="rId10"/>
              </a:rPr>
              <a:t>http://</a:t>
            </a:r>
            <a:r>
              <a:rPr lang="ru-RU" sz="1400" u="sng" dirty="0" smtClean="0">
                <a:hlinkClick r:id="rId10"/>
              </a:rPr>
              <a:t>png.oformi-foto.ru/26058.png</a:t>
            </a:r>
            <a:endParaRPr lang="ru-RU" sz="1400" u="sng" dirty="0" smtClean="0"/>
          </a:p>
          <a:p>
            <a:r>
              <a:rPr lang="ru-RU" sz="1400" u="sng" dirty="0" smtClean="0">
                <a:hlinkClick r:id="rId11"/>
              </a:rPr>
              <a:t>https</a:t>
            </a:r>
            <a:r>
              <a:rPr lang="ru-RU" sz="1400" u="sng" dirty="0">
                <a:hlinkClick r:id="rId11"/>
              </a:rPr>
              <a:t>://</a:t>
            </a:r>
            <a:r>
              <a:rPr lang="ru-RU" sz="1400" u="sng" dirty="0" smtClean="0">
                <a:hlinkClick r:id="rId11"/>
              </a:rPr>
              <a:t>sunveter.ru/uploads/posts/2015-07/thumbs/1436899163_42.png</a:t>
            </a:r>
            <a:endParaRPr lang="ru-RU" sz="1400" u="sng" dirty="0" smtClean="0"/>
          </a:p>
          <a:p>
            <a:r>
              <a:rPr lang="ru-RU" sz="1400" u="sng" dirty="0">
                <a:hlinkClick r:id="rId12"/>
              </a:rPr>
              <a:t>http://</a:t>
            </a:r>
            <a:r>
              <a:rPr lang="ru-RU" sz="1400" u="sng" dirty="0" smtClean="0">
                <a:hlinkClick r:id="rId12"/>
              </a:rPr>
              <a:t>refs.in.ua/merejivo-zimovih-svyat-ccenarij-novorichnogo-svyata-pidgotuval/16925_html_697fcff2.png</a:t>
            </a:r>
            <a:endParaRPr lang="ru-RU" sz="1400" u="sng" dirty="0" smtClean="0"/>
          </a:p>
          <a:p>
            <a:r>
              <a:rPr lang="ru-RU" sz="1400" u="sng" dirty="0">
                <a:hlinkClick r:id="rId13"/>
              </a:rPr>
              <a:t>http://</a:t>
            </a:r>
            <a:r>
              <a:rPr lang="ru-RU" sz="1400" u="sng" dirty="0" smtClean="0">
                <a:hlinkClick r:id="rId13"/>
              </a:rPr>
              <a:t>club-licey.ru/wp-content/uploads/2016/12/11375.jpg</a:t>
            </a:r>
            <a:endParaRPr lang="ru-RU" sz="1400" u="sng" dirty="0" smtClean="0"/>
          </a:p>
          <a:p>
            <a:r>
              <a:rPr lang="ru-RU" sz="1400" u="sng" dirty="0">
                <a:hlinkClick r:id="rId14"/>
              </a:rPr>
              <a:t>https://ds04.infourok.ru/uploads/ex/0096/000480ed-fd5ad527/hello_html_m48172cde.jpg</a:t>
            </a:r>
            <a:r>
              <a:rPr lang="ru-RU" sz="1400" dirty="0"/>
              <a:t> </a:t>
            </a:r>
            <a:endParaRPr lang="ru-RU" sz="1400" dirty="0" smtClean="0"/>
          </a:p>
          <a:p>
            <a:r>
              <a:rPr lang="ru-RU" sz="1400" u="sng" dirty="0">
                <a:hlinkClick r:id="rId15"/>
              </a:rPr>
              <a:t>http://brushlet.com/images/article/in_the_winter/beauty_contest_of_snowflakes_s.jpg</a:t>
            </a:r>
            <a:r>
              <a:rPr lang="ru-RU" sz="1400" dirty="0"/>
              <a:t> </a:t>
            </a:r>
            <a:endParaRPr lang="ru-RU" sz="1400" dirty="0" smtClean="0"/>
          </a:p>
          <a:p>
            <a:r>
              <a:rPr lang="ru-RU" sz="1400" u="sng" dirty="0">
                <a:hlinkClick r:id="rId16"/>
              </a:rPr>
              <a:t>https://</a:t>
            </a:r>
            <a:r>
              <a:rPr lang="ru-RU" sz="1400" u="sng" dirty="0" smtClean="0">
                <a:hlinkClick r:id="rId16"/>
              </a:rPr>
              <a:t>info-god.com/wp-content/uploads/2016/11/yolka2017-4-1.jpg</a:t>
            </a:r>
            <a:endParaRPr lang="ru-RU" sz="1400" u="sng" dirty="0" smtClean="0"/>
          </a:p>
          <a:p>
            <a:r>
              <a:rPr lang="ru-RU" sz="1400" u="sng" dirty="0">
                <a:hlinkClick r:id="rId17"/>
              </a:rPr>
              <a:t>http://</a:t>
            </a:r>
            <a:r>
              <a:rPr lang="ru-RU" sz="1400" u="sng" dirty="0" smtClean="0">
                <a:hlinkClick r:id="rId17"/>
              </a:rPr>
              <a:t>printonic.ru/uploads/images/2016/04/04/img_5702c075c5290.jpg</a:t>
            </a:r>
            <a:endParaRPr lang="ru-RU" sz="1400" u="sng" dirty="0" smtClean="0"/>
          </a:p>
          <a:p>
            <a:r>
              <a:rPr lang="ru-RU" sz="1400" u="sng" dirty="0">
                <a:hlinkClick r:id="rId18"/>
              </a:rPr>
              <a:t>http://</a:t>
            </a:r>
            <a:r>
              <a:rPr lang="ru-RU" sz="1400" u="sng" dirty="0" smtClean="0">
                <a:hlinkClick r:id="rId18"/>
              </a:rPr>
              <a:t>s1.1zoom.me/b5050/87/227686-5873_1152x864.jpg</a:t>
            </a:r>
            <a:endParaRPr lang="ru-RU" sz="1400" u="sng" dirty="0" smtClean="0"/>
          </a:p>
          <a:p>
            <a:r>
              <a:rPr lang="ru-RU" sz="1400" u="sng" dirty="0">
                <a:hlinkClick r:id="rId19"/>
              </a:rPr>
              <a:t>http://</a:t>
            </a:r>
            <a:r>
              <a:rPr lang="ru-RU" sz="1400" u="sng" dirty="0" smtClean="0">
                <a:hlinkClick r:id="rId19"/>
              </a:rPr>
              <a:t>pluspng.com/img-png/snowman-png-snowman-png-image-3087.png</a:t>
            </a:r>
            <a:endParaRPr lang="ru-RU" sz="1400" u="sng" dirty="0" smtClean="0"/>
          </a:p>
          <a:p>
            <a:r>
              <a:rPr lang="ru-RU" sz="1400" u="sng" dirty="0">
                <a:hlinkClick r:id="rId20"/>
              </a:rPr>
              <a:t>https://ustaliy.ru/wp-content/uploads/2017/12/photomix-image-85.png</a:t>
            </a:r>
            <a:r>
              <a:rPr lang="ru-RU" sz="1400" dirty="0"/>
              <a:t>  </a:t>
            </a:r>
          </a:p>
          <a:p>
            <a:r>
              <a:rPr lang="ru-RU" sz="1400" u="sng" dirty="0">
                <a:hlinkClick r:id="rId21"/>
              </a:rPr>
              <a:t>https://jenskiymir.com/uploads/posts/2016-11-23/4025_9304_1499429003_4.jpg</a:t>
            </a:r>
            <a:r>
              <a:rPr lang="ru-RU" sz="1400" dirty="0"/>
              <a:t>  </a:t>
            </a:r>
          </a:p>
          <a:p>
            <a:r>
              <a:rPr lang="ru-RU" sz="1400" u="sng" dirty="0">
                <a:hlinkClick r:id="rId22"/>
              </a:rPr>
              <a:t>http://printonic.ru/uploads/images/2016/02/22/img_56cac41458e2f.jpg</a:t>
            </a:r>
            <a:r>
              <a:rPr lang="ru-RU" sz="1400" dirty="0"/>
              <a:t>   </a:t>
            </a:r>
          </a:p>
          <a:p>
            <a:r>
              <a:rPr lang="ru-RU" sz="1400" u="sng" dirty="0">
                <a:hlinkClick r:id="rId23"/>
              </a:rPr>
              <a:t>http://www.vsluh.ru/uploads/base_image/image/76669/470626fa-4ac4-4ba0-9688-a8085ff695f0.jpg</a:t>
            </a:r>
            <a:r>
              <a:rPr lang="ru-RU" sz="1400" dirty="0"/>
              <a:t>   </a:t>
            </a:r>
          </a:p>
          <a:p>
            <a:r>
              <a:rPr lang="ru-RU" sz="1400" u="sng" dirty="0">
                <a:hlinkClick r:id="rId24"/>
              </a:rPr>
              <a:t>https://www.comboplayer.ru/static/video_images/d8d/acd/d8dacdd94d994b68.jpg</a:t>
            </a:r>
            <a:r>
              <a:rPr lang="ru-RU" sz="1400" dirty="0"/>
              <a:t>    </a:t>
            </a:r>
          </a:p>
          <a:p>
            <a:r>
              <a:rPr lang="ru-RU" sz="1400" u="sng" dirty="0">
                <a:hlinkClick r:id="rId25"/>
              </a:rPr>
              <a:t>http://</a:t>
            </a:r>
            <a:r>
              <a:rPr lang="ru-RU" sz="1400" u="sng" dirty="0" smtClean="0">
                <a:hlinkClick r:id="rId25"/>
              </a:rPr>
              <a:t>spanishprosto.com/wp-content/uploads/2014/11/fdd38056109a39871edf5bb5653158ee.jpg</a:t>
            </a:r>
            <a:endParaRPr lang="ru-RU" sz="1400" u="sng" dirty="0" smtClean="0"/>
          </a:p>
          <a:p>
            <a:r>
              <a:rPr lang="en-US" sz="1400" dirty="0">
                <a:hlinkClick r:id="rId26"/>
              </a:rPr>
              <a:t>https://</a:t>
            </a:r>
            <a:r>
              <a:rPr lang="en-US" sz="1400" dirty="0" smtClean="0">
                <a:hlinkClick r:id="rId26"/>
              </a:rPr>
              <a:t>all.culture.ru/uploads/cd5aa5229981cd74a56fa3040592112b_w150_h100.JPG</a:t>
            </a:r>
            <a:r>
              <a:rPr lang="ru-RU" sz="1400" dirty="0" smtClean="0"/>
              <a:t>  </a:t>
            </a:r>
            <a:endParaRPr lang="ru-RU" sz="1400" dirty="0"/>
          </a:p>
        </p:txBody>
      </p:sp>
      <p:sp>
        <p:nvSpPr>
          <p:cNvPr id="4" name="Стрелка вправо 3">
            <a:hlinkClick r:id="" action="ppaction://hlinkshowjump?jump=nextslide">
              <a:snd r:embed="rId27" name="chimes.wav"/>
            </a:hlinkClick>
          </p:cNvPr>
          <p:cNvSpPr/>
          <p:nvPr/>
        </p:nvSpPr>
        <p:spPr>
          <a:xfrm>
            <a:off x="8405572" y="6184728"/>
            <a:ext cx="432048" cy="484632"/>
          </a:xfrm>
          <a:prstGeom prst="rightArrow">
            <a:avLst>
              <a:gd name="adj1" fmla="val 50000"/>
              <a:gd name="adj2" fmla="val 33734"/>
            </a:avLst>
          </a:prstGeom>
          <a:solidFill>
            <a:srgbClr val="92D050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44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49"/>
            </a:avLst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332656"/>
            <a:ext cx="8568952" cy="6336704"/>
          </a:xfrm>
          <a:prstGeom prst="roundRect">
            <a:avLst/>
          </a:prstGeom>
          <a:solidFill>
            <a:srgbClr val="92D050">
              <a:alpha val="47843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80" y="6309360"/>
            <a:ext cx="360000" cy="360000"/>
          </a:xfrm>
          <a:prstGeom prst="actionButtonHom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565097"/>
            <a:ext cx="859408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u="sng" dirty="0">
                <a:hlinkClick r:id="rId3"/>
              </a:rPr>
              <a:t>http://www.playcast.ru/uploads/2017/12/30/24266775.png</a:t>
            </a:r>
            <a:r>
              <a:rPr lang="ru-RU" sz="1400" dirty="0"/>
              <a:t> </a:t>
            </a:r>
            <a:endParaRPr lang="ru-RU" sz="1400" dirty="0" smtClean="0"/>
          </a:p>
          <a:p>
            <a:r>
              <a:rPr lang="ru-RU" sz="1400" u="sng" dirty="0">
                <a:hlinkClick r:id="rId4"/>
              </a:rPr>
              <a:t>https://i.pinimg.com/736x/b5/ad/ba/b5adba81ecc76e76c5e0fb557d8fd60f--</a:t>
            </a:r>
            <a:r>
              <a:rPr lang="ru-RU" sz="1400" u="sng" dirty="0" smtClean="0">
                <a:hlinkClick r:id="rId4"/>
              </a:rPr>
              <a:t>christmas-animals-christmas-cards.jpg</a:t>
            </a:r>
            <a:endParaRPr lang="ru-RU" sz="1400" u="sng" dirty="0" smtClean="0"/>
          </a:p>
          <a:p>
            <a:r>
              <a:rPr lang="ru-RU" sz="1400" u="sng" dirty="0">
                <a:hlinkClick r:id="rId5"/>
              </a:rPr>
              <a:t>https://ds02.infourok.ru/uploads/ex/0517/000709f6-b298bf42/8/hello_html_7da58c6b.jpg</a:t>
            </a:r>
            <a:r>
              <a:rPr lang="ru-RU" sz="1400" dirty="0"/>
              <a:t>  </a:t>
            </a:r>
          </a:p>
          <a:p>
            <a:r>
              <a:rPr lang="ru-RU" sz="1400" u="sng" dirty="0">
                <a:hlinkClick r:id="rId6"/>
              </a:rPr>
              <a:t>https://ds02.infourok.ru/uploads/ex/0517/000709f6-b298bf42/8/hello_html_4d45c1e3.jpg</a:t>
            </a:r>
            <a:r>
              <a:rPr lang="ru-RU" sz="1400" dirty="0"/>
              <a:t> </a:t>
            </a:r>
          </a:p>
          <a:p>
            <a:r>
              <a:rPr lang="ru-RU" sz="1400" u="sng" dirty="0">
                <a:hlinkClick r:id="rId7"/>
              </a:rPr>
              <a:t>https://ds02.infourok.ru/uploads/ex/0517/000709f6-b298bf42/8/hello_html_m7d150e85.jpg</a:t>
            </a:r>
            <a:r>
              <a:rPr lang="ru-RU" sz="1400" dirty="0"/>
              <a:t>  </a:t>
            </a:r>
          </a:p>
          <a:p>
            <a:r>
              <a:rPr lang="ru-RU" sz="1400" u="sng" dirty="0">
                <a:hlinkClick r:id="rId8"/>
              </a:rPr>
              <a:t>https://edu.tatar.ru/upload/images/files/NG+++.jpg</a:t>
            </a:r>
            <a:r>
              <a:rPr lang="ru-RU" sz="1400" dirty="0"/>
              <a:t>   </a:t>
            </a:r>
          </a:p>
          <a:p>
            <a:r>
              <a:rPr lang="ru-RU" sz="1400" u="sng" dirty="0">
                <a:hlinkClick r:id="rId9"/>
              </a:rPr>
              <a:t>http://ny2019.net/wp-content/uploads/2018/01/ramka-ded-moroz-i-snegurochka.png</a:t>
            </a:r>
            <a:endParaRPr lang="ru-RU" sz="1400" dirty="0"/>
          </a:p>
          <a:p>
            <a:r>
              <a:rPr lang="ru-RU" sz="1400" u="sng" dirty="0">
                <a:hlinkClick r:id="rId10"/>
              </a:rPr>
              <a:t>http://www.coollady.ru/pic/0002/077/53_1.jpg</a:t>
            </a:r>
            <a:r>
              <a:rPr lang="ru-RU" sz="1400" dirty="0"/>
              <a:t>  </a:t>
            </a:r>
          </a:p>
          <a:p>
            <a:r>
              <a:rPr lang="ru-RU" sz="1400" u="sng" dirty="0">
                <a:hlinkClick r:id="rId11"/>
              </a:rPr>
              <a:t>http://gifok.net/images/2015/12/25/Festive_winter_frame_with_52.png</a:t>
            </a:r>
            <a:r>
              <a:rPr lang="ru-RU" sz="1400" dirty="0"/>
              <a:t>  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08127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288</Words>
  <Application>Microsoft Office PowerPoint</Application>
  <PresentationFormat>Экран (4:3)</PresentationFormat>
  <Paragraphs>127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Comic Sans MS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Учетная запись Майкрософт</cp:lastModifiedBy>
  <cp:revision>77</cp:revision>
  <dcterms:created xsi:type="dcterms:W3CDTF">2018-12-14T17:07:37Z</dcterms:created>
  <dcterms:modified xsi:type="dcterms:W3CDTF">2022-12-26T08:44:07Z</dcterms:modified>
</cp:coreProperties>
</file>